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61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னை சகிக்க பெலன் எனக்கள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ப்படுத்தும் கிறிஸ்துவ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செய்ய பெலன் எனக்கள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ைவிடவே 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சார்பில் இருக்க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ெதிராய் நிற்பவன் ய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யுத்தம் செய்திடுவார் என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் என்னோடு இ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ப்படவே 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ண்ய தேவன் என்னோடு இ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டவே 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லும் தடியும் தேற்றி நட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துடைத்திடுவார் தா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ல் தேற்றிடும் உன்னத தேவன் இ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வே 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2026-07-30T16:45:06Z</dcterms:created>
  <dcterms:modified xsi:type="dcterms:W3CDTF">2026-07-30T16:45:06Z</dcterms:modified>
  <dc:title>துதிப் பாடல்கள் : 781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