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அல்லேலூயா! (2)
மகத்துவத் தம்பராபரா
ஆமென், அல்லேலூயா!
ஜெயம்! ஜெயம்! அனந்த தோத்திர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 அனாதி தந்தார் (2) - வந்தார் இறந்
துயிர்த் தெழுந்தாரே உன்னதமே!
ஆமென், அல்லேலூயா!
ஜெயம்! ஜெயம்! அனந்த தோத்திர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ெற்றிகொண் டார்ப்பரித்து (2) - கொடும்வே
தாளத்தைச் சங்கரித்து, - முறித்து,
பத்ராசனக் கிறிஸ்து - மரித்து
பாடுபட்டுத்தரித்து, முடித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வின் கூர் ஒடிந்து, (2) - மடிந்து,
தடுப்புச் சுவர் இடிந்து, - விழுந்து,
ஜீவனே விடிந்து, - தேவாலயத்
திரை ரண்டாய்க் கிழிந்து ஒழிந்த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ேதம் நிறைவேற்றி,(2) - மெய் தோற்றி,
மீட்டுக் கரையேற்றி, - பொய் மாற்றி,
பாவிகளைத் தேற்றி, - கொண்டாற்றி,
பத்ராசனத் தேற்றி, வாழ்வித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அல்லேலூயா! (2)
மகத்துவத் தம்பராபரா
ஆமென், அல்லேலூயா!
ஜெயம்! ஜெயம்! அனந்த தோத்திரா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2026-09-16T22:50:20Z</dcterms:created>
  <dcterms:modified xsi:type="dcterms:W3CDTF">2026-09-16T22:50:20Z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