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த்தில் வைத்தேன் என்னை
பாவி என்னை ஏற்றுக் கொள்ளும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இந்த பூவுலகில்
நித்தம் உன் பாதையிலே - (2)
நின் சித்தம் போல் உம் கரத்தால் -(2)
நித்தம் வழிநடத்தும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ிப நாட்களில் வாஞ்சையுடன்
வந்தேன் உன் திருப்பாதம் - (2)
வாருமய்யா வந்து என்னை - (2)
வல்லமையால் நிரப்பும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இல்லா இவ்வுலகில்
பரிசுத்தமாய் ஜீவிக்க - (2)
பரிசுத்தமான உம் இரத்தத்தால் - (2)
பரிசுத்தமாக்கி விடும் -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2026-07-30T14:40:03Z</dcterms:created>
  <dcterms:modified xsi:type="dcterms:W3CDTF">2026-07-30T14:40:03Z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