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keep us safe this night, 
Secure from all our fears ; 
May angels guard us while we sleep, 
Till morning light appears. Am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2026-09-15T17:29:13Z</dcterms:created>
  <dcterms:modified xsi:type="dcterms:W3CDTF">2026-09-15T17:29:13Z</dcterms:modified>
  <dc:title>Hymn : 300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