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ிப்பார் எண்ணிப்பார் எண்ண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அதை எண்ண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லுக்கு வாக்குப்ப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க் கானான் அளிக்கவில்லை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ோது இவர்களை நிர்மூல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வதென்றும் பின்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ங்கவில்லை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ையோ, இல்லையோ, இல்லை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ஸ்தாபம் கொள்ளவில்லை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ழ்ச்சியில் விழித்துன்னை மீட்பவ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ப்பார் உன்னைக் கா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கழ்ந்துவிடாது சேர்ப்பவ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்சில வேள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ட்சையினாலுன்னைக் கிட்டியிழுப்பவ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ும், கனமும், சுக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ென்றும் அளி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யின் கட்டில் வருமு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ாய்த் தாமுயிர் கொடுத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ீனைப் போலுனைத் தள்ளிவிடா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 கொடுத்தெடுத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கொண்டு மண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வர் கா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ரவாய் பல ஆண்டுகளில் பர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ைக்கலமாயிரு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லுடனவர் கைப்பணி செய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ிவுடன் ஆதர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ித்தார் தரித்தார் தர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த்தில் அலங்கர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னும் இனிமேலும் கா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ே கா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ுன்னை அழைத்தவர் கரமதை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க் கைவிடாதிரு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ுகள் தோறும் உனக்கவர் அளி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ிகளை எண்ண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2026-06-15T08:54:37Z</dcterms:created>
  <dcterms:modified xsi:type="dcterms:W3CDTF">2026-06-15T08:54:37Z</dcterms:modified>
  <dc:title>துதிப் பாடல்கள் : 1043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