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ிலே மோசே: நீ என் தேவனாகிய கர்த்தரை உத்தமமாய்ப் பின்பற்றினபடியால், உன் கால் மிதித்த தேசம் உனக்கும் உன்பிள்ளைகளுக்கும் என்றைக்கும் சுதந்தரமாயிருக்கக்கடவது என்று சொல்லி ஆணையிட்ட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, இதோ, கர்த்தர் சொன்னபடியே என்னை உயிரோடே காத்தார்; இஸ்ரவேலர் வனாந்தரத்தில் சஞ்சரிக்கையில், கர்த்தர் அந்த வார்த்தையை மோசேயோடே சொல்லி இப்போது நாற்பத்தைந்து வருஷமாயிற்று; இதோ, இன்று நான் எண்பத்தைந்து வயதுள்ள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, இதோ, கர்த்தர் சொன்னபடியே என்னை உயிரோடே காத்தார்; இஸ்ரவேலர் வனாந்தரத்தில் சஞ்சரிக்கையில், கர்த்தர் அந்த வார்த்தையை மோசேயோடே சொல்லி இப்போது நாற்பத்தைந்து வருஷமாயிற்று; இதோ, இன்று நான் எண்பத்தைந்து வயதுள்ள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, இதோ, கர்த்தர் சொன்னபடியே என்னை உயிரோடே காத்தார்; இஸ்ரவேலர் வனாந்தரத்தில் சஞ்சரிக்கையில், கர்த்தர் அந்த வார்த்தையை மோசேயோடே சொல்லி இப்போது நாற்பத்தைந்து வருஷமாயிற்று; இதோ, இன்று நான் எண்பத்தைந்து வயதுள்ள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என்னை அனுப்புகிற நாளில், எனக்கு இருந்த அந்தப் பெலன் இந்நாள்வரைக்கும் எனக்கு இருக்கிறது; யுத்தத்துக்குப் போக்கும் வரத்துமாயிருக்கிறதற்கு அப்போது எனக்கு இருந்த பெலன் இப்போதும் எனக்கு இ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என்னை அனுப்புகிற நாளில், எனக்கு இருந்த அந்தப் பெலன் இந்நாள்வரைக்கும் எனக்கு இருக்கிறது; யுத்தத்துக்குப் போக்கும் வரத்துமாயிருக்கிறதற்கு அப்போது எனக்கு இருந்த பெலன் இப்போதும் எனக்கு இ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கர்த்தர் அந்நாளிலே சொன்ன இந்த மலைநாட்டை எனக்குத் தாரும்; அங்கே ஏனாக்கியரும், அரணிப்பான பெரிய பட்டணங்களும் உண்டென்று நீர் அந்நாளிலே கேள்விப்பட்டீரே; கர்த்தர் என்னோடிருப்பாரானால், கர்த்தர் சொன்னபடி, அவர்களைத் துரத்திவிடுவ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கர்த்தர் அந்நாளிலே சொன்ன இந்த மலைநாட்டை எனக்குத் தாரும்; அங்கே ஏனாக்கியரும், அரணிப்பான பெரிய பட்டணங்களும் உண்டென்று நீர் அந்நாளிலே கேள்விப்பட்டீரே; கர்த்தர் என்னோடிருப்பாரானால், கர்த்தர் சொன்னபடி, அவர்களைத் துரத்திவிடுவ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கர்த்தர் அந்நாளிலே சொன்ன இந்த மலைநாட்டை எனக்குத் தாரும்; அங்கே ஏனாக்கியரும், அரணிப்பான பெரிய பட்டணங்களும் உண்டென்று நீர் அந்நாளிலே கேள்விப்பட்டீரே; கர்த்தர் என்னோடிருப்பாரானால், கர்த்தர் சொன்னபடி, அவர்களைத் துரத்திவிடுவ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யோசுவா: எப்புன்னேயின் குமாரனாகிய காலேபை ஆசீர்வதித்து, எபிரோனை அவனுக்குச் சுதந்தரமாகக் கொடு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யூதாவின் புத்திரர் கில்காலிலே யோசுவாவினிடத்தில் வந்தார்கள்; கேனாசியனான எப்புன்னேயின் குமாரனாகிய காலேப் அவனை நோக்கி: காதேஸ்பார்னேயாவிலே கர்த்தர் என்னைக்குறித்தும் உம்மைக்குறித்தும் தேவனுடைய மனுஷனாகிய மோசேயோடே சொன்ன வார்த்தையை நீர் அறிவீ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கேசியனான எப்புன்னேயின் குமாரனாகிய காலேப் இஸ்ரவேலின் தேவனாகிய கர்த்தரை உத்தமமாய்ப் பின்பற்றினபடியினால், இந்நாள்மட்டும் இருக்கிறபடி, எபிரோன் அவனுக்குச் சுதந்தரம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கேசியனான எப்புன்னேயின் குமாரனாகிய காலேப் இஸ்ரவேலின் தேவனாகிய கர்த்தரை உத்தமமாய்ப் பின்பற்றினபடியினால், இந்நாள்மட்டும் இருக்கிறபடி, எபிரோன் அவனுக்குச் சுதந்தரம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ன்னே எபிரோனுக்குக் கீரியாத் அர்பா என்று பேரிருந்தது; அர்பா என்பவன் ஏனாக்கியருக்குள்ளே பெரிய மனுஷனாயிருந்தான்; யுத்தம் ஓய்ந்ததினால் தேசம் அமைதல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ன்னே எபிரோனுக்குக் கீரியாத் அர்பா என்று பேரிருந்தது; அர்பா என்பவன் ஏனாக்கியருக்குள்ளே பெரிய மனுஷனாயிருந்தான்; யுத்தம் ஓய்ந்ததினால் தேசம் அமைதலா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ானான் தேசத்திலே இஸ்ரவேல் புத்திரர் சுதந்தரித்துக்கொண்ட தேசங்களை ஆசாரியனாகிய எலெயாசாரும், நூனின் குமாரனாகிய யோசுவாவும் இஸ்ரவேல் புத்திரருடைய கோத்திரப் பிதாக்களின் தலைவரும், கர்த்தர் மோசேயைக்கொண்டு கட்டளையிட்டபடி சீட்டுப்போட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ானான் தேசத்திலே இஸ்ரவேல் புத்திரர் சுதந்தரித்துக்கொண்ட தேசங்களை ஆசாரியனாகிய எலெயாசாரும், நூனின் குமாரனாகிய யோசுவாவும் இஸ்ரவேல் புத்திரருடைய கோத்திரப் பிதாக்களின் தலைவரும், கர்த்தர் மோசேயைக்கொண்டு கட்டளையிட்டபடி சீட்டுப்போட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ானான் தேசத்திலே இஸ்ரவேல் புத்திரர் சுதந்தரித்துக்கொண்ட தேசங்களை ஆசாரியனாகிய எலெயாசாரும், நூனின் குமாரனாகிய யோசுவாவும் இஸ்ரவேல் புத்திரருடைய கோத்திரப் பிதாக்களின் தலைவரும், கர்த்தர் மோசேயைக்கொண்டு கட்டளையிட்டபடி சீட்டுப்போட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ன்பதரைக் கோத்திரங்களுக்கும் சுதந்தரமாகப் பங்கி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ன்பதரைக் கோத்திரங்களுக்கும் சுதந்தரமாகப் பங்கி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ற்ற இரண்டரைக் கோத்திரங்களுக்கும் மோசே யோர்தானுக்கு அப்புறத்திலே சுதந்தரம் கொடுத்திருந்தான்; லேவியருக்குமாத்திரம் அவர்கள் நடுவே சுதந்தரம் கொடுக்கவ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யூதாவின் புத்திரர் கில்காலிலே யோசுவாவினிடத்தில் வந்தார்கள்; கேனாசியனான எப்புன்னேயின் குமாரனாகிய காலேப் அவனை நோக்கி: காதேஸ்பார்னேயாவிலே கர்த்தர் என்னைக்குறித்தும் உம்மைக்குறித்தும் தேவனுடைய மனுஷனாகிய மோசேயோடே சொன்ன வார்த்தையை நீர் அறிவீ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ற்ற இரண்டரைக் கோத்திரங்களுக்கும் மோசே யோர்தானுக்கு அப்புறத்திலே சுதந்தரம் கொடுத்திருந்தான்; லேவியருக்குமாத்திரம் அவர்கள் நடுவே சுதந்தரம் கொடுக்கவ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ாசே எப்பீராயீம் என்னும் யோசேப்பின் புத்திரர் இரண்டு கோத்திரங்களானார்கள்; ஆதலால் அவர்கள் லேவியருக்குத் தேசத்திலே பங்குகொடாமல், குடியிருக்கும்படி பட்டணங்களையும், அவர்களுடைய ஆடுமாடுகள் முதலான சொத்துக்காக வெளிநிலங்களையுமாத்திரம் அவர்களுக்குக் கொடுத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ாசே எப்பீராயீம் என்னும் யோசேப்பின் புத்திரர் இரண்டு கோத்திரங்களானார்கள்; ஆதலால் அவர்கள் லேவியருக்குத் தேசத்திலே பங்குகொடாமல், குடியிருக்கும்படி பட்டணங்களையும், அவர்களுடைய ஆடுமாடுகள் முதலான சொத்துக்காக வெளிநிலங்களையுமாத்திரம் அவர்களுக்குக் கொடுத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ாசே எப்பீராயீம் என்னும் யோசேப்பின் புத்திரர் இரண்டு கோத்திரங்களானார்கள்; ஆதலால் அவர்கள் லேவியருக்குத் தேசத்திலே பங்குகொடாமல், குடியிருக்கும்படி பட்டணங்களையும், அவர்களுடைய ஆடுமாடுகள் முதலான சொத்துக்காக வெளிநிலங்களையுமாத்திரம் அவர்களுக்குக் கொடு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மோசேக்குக் கட்டளையிட்டபடி இஸ்ரவேல் புத்திரர் செய்து, தேசத்தைப் பங்கி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யூதாவின் புத்திரர் கில்காலிலே யோசுவாவினிடத்தில் வந்தார்கள்; கேனாசியனான எப்புன்னேயின் குமாரனாகிய காலேப் அவனை நோக்கி: காதேஸ்பார்னேயாவிலே கர்த்தர் என்னைக்குறித்தும் உம்மைக்குறித்தும் தேவனுடைய மனுஷனாகிய மோசேயோடே சொன்ன வார்த்தையை நீர் அறிவ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சத்தை வேவுபார்க்கக் கர்த்தரின் தாசனாகிய மோசே என்னைக் காதேஸ்பார்னேயாவிலிருந்து அனுப்புகிறபோது, எனக்கு நாற்பது வயதாயிருந்தது; என் இருதயத்திலுள்ளபடியே அவருக்கு மறுசெய்தி கொண்டுவந்த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சத்தை வேவுபார்க்கக் கர்த்தரின் தாசனாகிய மோசே என்னைக் காதேஸ்பார்னேயாவிலிருந்து அனுப்புகிறபோது, எனக்கு நாற்பது வயதாயிருந்தது; என் இருதயத்திலுள்ளபடியே அவருக்கு மறுசெய்தி கொண்டுவந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னாலும் என்னோடேகூட வந்த என் சகோதரர் ஜனத்தின் இருதயத்தைக் கரையப்பண்ணினார்கள்; நானோ என் தேவனாகிய கர்த்தரை உத்தமமாய்ப் பின்பற்ற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னாலும் என்னோடேகூட வந்த என் சகோதரர் ஜனத்தின் இருதயத்தைக் கரையப்பண்ணினார்கள்; நானோ என் தேவனாகிய கர்த்தரை உத்தமமாய்ப் பின்பற்ற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ிலே மோசே: நீ என் தேவனாகிய கர்த்தரை உத்தமமாய்ப் பின்பற்றினபடியால், உன் கால் மிதித்த தேசம் உனக்கும் உன்பிள்ளைகளுக்கும் என்றைக்கும் சுதந்தரமாயிருக்கக்கடவது என்று சொல்லி ஆணையிட்ட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 inheritance, and your children's for ever, because you have wholly followed the LORD my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now, behold, the LORD has kept me alive, as he said, these forty and five years, even sin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spoke this word unto Moses, while the children of Israel wandered in the wilderness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, lo, I am this day fourscore and five years 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s yet I am as strong this day as I was in the day that Moses sent me: as my strength was th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n so is my strength now, for war, both to go out, and to come 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Now therefore give me this mountain, whereof the LORD spoke in that day; for you heard in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 how the Anakims were there, and that the cities were great and fenced: if so be the LORD wi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me, then I shall be able to drive them out, as the LORD s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Joshua blessed him, and gave unto Caleb the son of Jephunneh Hebron for an inherit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n the children of Judah came unto Joshua in Gilgal: and Caleb the son of Jephunne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Hebron therefore became the inheritance of Caleb the son of Jephunneh the Kenezite unto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, because that he wholly followed the LORD God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name of Hebron before was Kirjatharba; which Arba was a great man among the Anakims.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and had rest from w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se are the countries which the children of Israel inherited in the land of Canaan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leazar the priest, and Joshua the son of Nun, and the heads of the fathers of the tribe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of Israel, distributed for inheritance 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y lot was their inheritance, as the LORD commanded by the hand of Moses, for the nine trib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or the half trib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Moses had given the inheritance of two tribes and an half tribe on the other side Jordan: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nezite said unto him, You know the thing that the LORD said unto Moses the man of God concern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Levites he gave none inheritance among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the children of Joseph were two tribes, Manasseh and Ephraim: therefore they gave no par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Levites in the land, save cities to dwell in, with their suburbs for their cattle and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subst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s the LORD commanded Moses, so the children of Israel did, and they divided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 and you in Kadeshbarn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ty years old was I when Moses the servant of the LORD sent me from Kadeshbarnea to monitor 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and; and I brought him word again as it was in mine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Nevertheless my brethren that went up with me made the heart of the people melt: but I whol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lowed the LORD my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Moses swore on that day, saying, Surely the land whereon your feet have trodden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2026-09-05T21:50:58Z</dcterms:created>
  <dcterms:modified xsi:type="dcterms:W3CDTF">2026-09-05T21:50:58Z</dcterms:modified>
  <dc:title>Joshua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