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presProps" Target="presProps.xml"/>
  <Relationship Id="rId55" Type="http://schemas.openxmlformats.org/officeDocument/2006/relationships/viewProps" Target="viewProps.xml"/>
  <Relationship Id="rId5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 தகப்பனார் என்னை நோக்கி: இதோ, நான் மரணமடையப் போகிறேன்; கானான் தேசத்திலே நான் எனக்காக வெட்டிவைத்திருக்கிற கல்லறையிலே என்னை அடக்கம்பண்ணுவாயாக என்று என்னிடத்தில் சொல்லி, ஆணையிடுவித்துக்கொண்டார்; நான் அங்கே போய், என் தகப்பனை அடக்கம்பண்ணி வருவதற்கு உத்தரவுகொடுக்க வேண்டிக்கொள்ளுகிறேன் என்று சொல்லுங்கள் என்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 தகப்பனார் என்னை நோக்கி: இதோ, நான் மரணமடையப் போகிறேன்; கானான் தேசத்திலே நான் எனக்காக வெட்டிவைத்திருக்கிற கல்லறையிலே என்னை அடக்கம்பண்ணுவாயாக என்று என்னிடத்தில் சொல்லி, ஆணையிடுவித்துக்கொண்டார்; நான் அங்கே போய், என் தகப்பனை அடக்கம்பண்ணி வருவதற்கு உத்தரவுகொடுக்க வேண்டிக்கொள்ளுகிறேன் என்று சொல்லுங்கள் என்ற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ற்குப் பார்வோன்: உன் தகப்பன் உன்னிடத்தில் ஆணையிடுவித்தபடியே, நீ போய், அவரை அடக்கம்பண்ணிவா என்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டியே யோசேப்பு தன் தகப்பனை அடக்கம்பண்ணப் போனான். பார்வோனுடைய அரமனையிலிருந்த பெரியவர்களாகிய அவனுடைய சகல உத்தியோகஸ்தரும் எகிப்து தேசத்திலுள்ள சகல பெரியோரும்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டியே யோசேப்பு தன் தகப்பனை அடக்கம்பண்ணப் போனான். பார்வோனுடைய அரமனையிலிருந்த பெரியவர்களாகிய அவனுடைய சகல உத்தியோகஸ்தரும் எகிப்து தேசத்திலுள்ள சகல பெரியோரும்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ோசேப்பின் வீட்டார் யாவரும், அவன் சகோதரரும், அவன் தகப்பன் வீட்டாரும் அவனோடேகூடப் போனார்கள். தங்கள் குழந்தைகளையும், தங்கள் ஆடுமாடுகளையும்மாத்திரம் கோசேன் நாட்டில் விட்டுப் போன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ோசேப்பின் வீட்டார் யாவரும், அவன் சகோதரரும், அவன் தகப்பன் வீட்டாரும் அவனோடேகூடப் போனார்கள். தங்கள் குழந்தைகளையும், தங்கள் ஆடுமாடுகளையும்மாத்திரம் கோசேன் நாட்டில் விட்டுப் போன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ரதங்களும் குதிரைவீரர்களும் அவனோடே போனதினால், பரிவாரக்கூட்டம் மிகவும் அதிகமாயிருந்த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யோர்தானுக்கு அக்கரையில் இருக்கிற ஆத்தாத்தின் போர்க்களத்தில் வந்தபோது, அவ்விடத்தில் பெரும் புலம்பலாகப் புலம்பினார்கள். அங்கே தன் தகப்பனுக்காக ஏழுநாள் துக்கங்கொண்டாடின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யோர்தானுக்கு அக்கரையில் இருக்கிற ஆத்தாத்தின் போர்க்களத்தில் வந்தபோது, அவ்விடத்தில் பெரும் புலம்பலாகப் புலம்பினார்கள். அங்கே தன் தகப்பனுக்காக ஏழுநாள் துக்கங்கொண்டாடின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யோசேப்பு தன் தகப்பனுடைய முகத்தின்மேல் விழுந்து, அழுது, அவனை முத்தஞ்செய்த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த்தாத்தின் களத்திலே துக்கங்கொண்டாடுகிறதை அத்தேசத்தின் குடிகளாகிய கானானியர் கண்டு: இது எகிப்தியருக்குப் பெரிய துக்கங்கொண்டாடல் என்றார்கள். அதினால் யோர்தானுக்கு அப்பாலிருக்கிற அந்த ஸ்தலத்திற்கு ஆபேல்மிஸ்ராயீம் என்னும் பேர் உண்டாயிற்ற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த்தாத்தின் களத்திலே துக்கங்கொண்டாடுகிறதை அத்தேசத்தின் குடிகளாகிய கானானியர் கண்டு: இது எகிப்தியருக்குப் பெரிய துக்கங்கொண்டாடல் என்றார்கள். அதினால் யோர்தானுக்கு அப்பாலிருக்கிற அந்த ஸ்தலத்திற்கு ஆபேல்மிஸ்ராயீம் என்னும் பேர் உண்டாயிற்ற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த்தாத்தின் களத்திலே துக்கங்கொண்டாடுகிறதை அத்தேசத்தின் குடிகளாகிய கானானியர் கண்டு: இது எகிப்தியருக்குப் பெரிய துக்கங்கொண்டாடல் என்றார்கள். அதினால் யோர்தானுக்கு அப்பாலிருக்கிற அந்த ஸ்தலத்திற்கு ஆபேல்மிஸ்ராயீம் என்னும் பேர் உண்டாயிற்ற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யாக்கோபின் குமாரர், தங்களுக்குக் கட்டளையிட்டிருந்தபடியே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ைக் கானான் தேசத்துக்குக் கொண்டுபோய், ஆபிரகாம் மம்ரேக்கு எதிரே இருக்கிற மக்பேலா என்னும் நிலத்திலே தனக்குச் சொந்தக் கல்லறை பூமியாக ஏத்தியனாகிய எப்பெரோனிடத்தில் வாங்கின நிலத்திலுள்ள குகையிலே அவனை அடக்கம்பண்ணின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ைக் கானான் தேசத்துக்குக் கொண்டுபோய், ஆபிரகாம் மம்ரேக்கு எதிரே இருக்கிற மக்பேலா என்னும் நிலத்திலே தனக்குச் சொந்தக் கல்லறை பூமியாக ஏத்தியனாகிய எப்பெரோனிடத்தில் வாங்கின நிலத்திலுள்ள குகையிலே அவனை அடக்கம்பண்ணின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ைக் கானான் தேசத்துக்குக் கொண்டுபோய், ஆபிரகாம் மம்ரேக்கு எதிரே இருக்கிற மக்பேலா என்னும் நிலத்திலே தனக்குச் சொந்தக் கல்லறை பூமியாக ஏத்தியனாகிய எப்பெரோனிடத்தில் வாங்கின நிலத்திலுள்ள குகையிலே அவனை அடக்கம்பண்ணின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யோசேப்பு தன் தகப்பனை அடக்கம்பண்ணினபின்பு, அவனும் அவன் சகோதரரும், அவனுடைய தகப்பனை அடக்கம்பண்ணுவதற்கு அவனோடேகூடப் போனவர்கள் யாவரும் எகிப்துக்குத் திரும்பின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யோசேப்பு தன் தகப்பனை அடக்கம்பண்ணினபின்பு, அவனும் அவன் சகோதரரும், அவனுடைய தகப்பனை அடக்கம்பண்ணுவதற்கு அவனோடேகூடப் போனவர்கள் யாவரும் எகிப்துக்குத் திரும்பின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ங்கள் தகப்பன் மரணமடைந்ததை யோசேப்பின் சகோதரர் கண்டு: ஒருவேளை யோசேப்பு நம்மைப் பகைத்து, நாம் அவனுக்குச் செய்த எல்லாப் பொல்லாங்குக்காகவும் நமக்குச் சரிக்குச் சரிகட்டுவான் என்று சொல்லி, யோசேப்பினிடத்தில் ஆள் அனுப்பி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ின்பு, தன் தகப்பனுக்குச் சுகந்தவர்க்கமிடும்படி யோசேப்பு தன் ஊழியக்காரராகிய வைத்தியருக்குக் கட்டளையிட்டான்; அப்படியே வைத்தியர் இஸ்ரவேலுக்குச் சுகந்தவர்க்கமிட்ட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ங்கள் தகப்பன் மரணமடைந்ததை யோசேப்பின் சகோதரர் கண்டு: ஒருவேளை யோசேப்பு நம்மைப் பகைத்து, நாம் அவனுக்குச் செய்த எல்லாப் பொல்லாங்குக்காகவும் நமக்குச் சரிக்குச் சரிகட்டுவான் என்று சொல்லி, யோசேப்பினிடத்தில் ஆள் அனுப்பி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ம்முடைய சகோதரர் உமக்குப் பொல்லாங்கு செய்திருந்தாலும், அவர்கள் செய்த துரோகத்தையும் பாதகத்தையும் நீர் தயவுசெய்து மன்னிக்கவேண்டும் என்று உம்முடைய தகப்பனார் மரணமடையுமுன்னே, உமக்குச் சொல்லும்படி கட்டளையிட்ட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கையால், உம்முடைய தகப்பனாருடைய தேவனுக்கு ஊழியக்காரராகிய நாங்கள் செய்த துரோகத்தை மன்னிக்கவேண்டும் என்று அவனுக்குச் சொல்லச் சொன்னார்கள். அவர்கள் அதை யோசேப்புக்குச் சொன்னபோது, அவன் அழுத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கையால், உம்முடைய தகப்பனாருடைய தேவனுக்கு ஊழியக்காரராகிய நாங்கள் செய்த துரோகத்தை மன்னிக்கவேண்டும் என்று அவனுக்குச் சொல்லச் சொன்னார்கள். அவர்கள் அதை யோசேப்புக்குச் சொன்னபோது, அவன் அழுத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கையால், உம்முடைய தகப்பனாருடைய தேவனுக்கு ஊழியக்காரராகிய நாங்கள் செய்த துரோகத்தை மன்னிக்கவேண்டும் என்று அவனுக்குச் சொல்லச் சொன்னார்கள். அவர்கள் அதை யோசேப்புக்குச் சொன்னபோது, அவன் அழுத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ின்பு, அவனுடைய சகோதரரும் போய், அவனுக்கு முன்பாகத் தாழ விழுந்து: இதோ, நாங்கள் உமக்கு அடிமைகள் என்ற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ின்பு, அவனுடைய சகோதரரும் போய், அவனுக்கு முன்பாகத் தாழ விழுந்து: இதோ, நாங்கள் உமக்கு அடிமைகள் என்ற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யோசேப்பு அவர்களை நோக்கி: பயப்படாதிருங்கள்; நான் தேவனா;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ீங்கள் எனக்குத் தீமைசெய்ய நினைத்தீர்கள்; தேவனோ, இப்பொழுது நடந்துவருகிறபடியே, வெகு ஜனங்களை உயிரோடே காக்கும்படிக்கு, அதை நன்மையாக முடியப்பண்ணினார்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ீங்கள் எனக்குத் தீமைசெய்ய நினைத்தீர்கள்; தேவனோ, இப்பொழுது நடந்துவருகிறபடியே, வெகு ஜனங்களை உயிரோடே காக்கும்படிக்கு, அதை நன்மையாக முடியப்பண்ணினார்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ின்பு, தன் தகப்பனுக்குச் சுகந்தவர்க்கமிடும்படி யோசேப்பு தன் ஊழியக்காரராகிய வைத்தியருக்குக் கட்டளையிட்டான்; அப்படியே வைத்தியர் இஸ்ரவேலுக்குச் சுகந்தவர்க்கமிட்ட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தலால், பயப்படாதிருங்கள்; நான் உங்களையும் உங்கள் குழந்தைகளையும் பராமரிப்பேன் என்று, அவர்களுக்கு ஆறுதல் சொல்லி, அவர்களோடே பட்சமாய்ப் பேசின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தலால், பயப்படாதிருங்கள்; நான் உங்களையும் உங்கள் குழந்தைகளையும் பராமரிப்பேன் என்று, அவர்களுக்கு ஆறுதல் சொல்லி, அவர்களோடே பட்சமாய்ப் பேசின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யோசேப்பும் அவன் தகப்பன் குடும்பத்தாரும் எகிப்திலே குடியிருந்தார்கள். யோசேப்பு நூற்றுப்பத்து வருஷம் உயிரோடிருந்த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யோசேப்பும் அவன் தகப்பன் குடும்பத்தாரும் எகிப்திலே குடியிருந்தார்கள். யோசேப்பு நூற்றுப்பத்து வருஷம் உயிரோடிருந்த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யோசேப்பு எப்பிராயீமுக்குப் பிறந்த மூன்றாம் தலைமுறைப் பிள்ளைகளையும் கண்டான்; மனாசேயின் குமாரனாகிய மாகீரின் பிள்ளைகளும் யோசேப்பின் மடியில் வளர்க்கப்பட்ட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யோசேப்பு எப்பிராயீமுக்குப் பிறந்த மூன்றாம் தலைமுறைப் பிள்ளைகளையும் கண்டான்; மனாசேயின் குமாரனாகிய மாகீரின் பிள்ளைகளும் யோசேப்பின் மடியில் வளர்க்கப்பட்ட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யோசேப்பு தன் சகோதரரை நோக்கி: நான் மரணமடையப் போகிறேன்; ஆனாலும் தேவன் உங்களை நிச்சயமாய்ச் சந்தித்து, நீங்கள் இந்தத் தேசத்தை விட்டு, தாம் ஆபிரகாமுக்கும் ஈசாக்குக்கும் யாக்கோபுக்கும் ஆணையிட்டுக் கொடுத்திருக்கிற தேசத்துக்குப் போகப் பண்ணுவார் என்று சொன்னதுமன்றி;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யோசேப்பு தன் சகோதரரை நோக்கி: நான் மரணமடையப் போகிறேன்; ஆனாலும் தேவன் உங்களை நிச்சயமாய்ச் சந்தித்து, நீங்கள் இந்தத் தேசத்தை விட்டு, தாம் ஆபிரகாமுக்கும் ஈசாக்குக்கும் யாக்கோபுக்கும் ஆணையிட்டுக் கொடுத்திருக்கிற தேசத்துக்குப் போகப் பண்ணுவார் என்று சொன்னதுமன்றி;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தேவன் உங்களைச் சந்திக்கும்போது, என் எலும்புகளை இவ்விடத்திலிருந்து கொண்டுபோவீர்களாக என்றும் சொல்லி; யோசேப்பு இஸ்ரவேல் புத்திரரிடத்தில் ஆணையிடுவித்துக்கொண்ட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தேவன் உங்களைச் சந்திக்கும்போது, என் எலும்புகளை இவ்விடத்திலிருந்து கொண்டுபோவீர்களாக என்றும் சொல்லி; யோசேப்பு இஸ்ரவேல் புத்திரரிடத்தில் ஆணையிடுவித்துக்கொண்ட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ுகந்தவர்க்கமிட நாற்பதுநாள் செல்லும்; அப்படியே அந்த நாட்கள் நிறைவேறின. எகிப்தியர் அவனுக்காக எழுபதுநாள் துக்கங்கொண்டாடினா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யோசேப்பு நூற்றுப்பத்து வயதுள்ளவனாய் மரித்தான். அவனுக்குச் சுகந்தவர்க்கமிட்டு, எகிப்து தேசத்தில் அவனை ஒரு பெட்டியிலே வைத்துவைத்த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யோசேப்பு நூற்றுப்பத்து வயதுள்ளவனாய் மரித்தான். அவனுக்குச் சுகந்தவர்க்கமிட்டு, எகிப்து தேசத்தில் அவனை ஒரு பெட்டியிலே வைத்துவைத்த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ுகந்தவர்க்கமிட நாற்பதுநாள் செல்லும்; அப்படியே அந்த நாட்கள் நிறைவேறின. எகிப்தியர் அவனுக்காக எழுபதுநாள் துக்கங்கொண்டாடின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ுக்கங்கொண்டாடும் நாட்கள் முடிந்தபின், யோசேப்பு பார்வோனின் குடும்பத்தாரை நோக்கி: உங்கள் கண்களில் எனக்குத் தயவு கிடைத்ததானால், நீங்கள் பார்வோனின் காது கேட்க அவருக்கு அறிவிக்க வேண்டியது என்னவென்றால்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ுக்கங்கொண்டாடும் நாட்கள் முடிந்தபின், யோசேப்பு பார்வோனின் குடும்பத்தாரை நோக்கி: உங்கள் கண்களில் எனக்குத் தயவு கிடைத்ததானால், நீங்கள் பார்வோனின் காது கேட்க அவருக்கு அறிவிக்க வேண்டியது என்னவென்றால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 தகப்பனார் என்னை நோக்கி: இதோ, நான் மரணமடையப் போகிறேன்; கானான் தேசத்திலே நான் எனக்காக வெட்டிவைத்திருக்கிற கல்லறையிலே என்னை அடக்கம்பண்ணுவாயாக என்று என்னிடத்தில் சொல்லி, ஆணையிடுவித்துக்கொண்டார்; நான் அங்கே போய், என் தகப்பனை அடக்கம்பண்ணி வருவதற்கு உத்தரவுகொடுக்க வேண்டிக்கொள்ளுகிறேன் என்று சொல்லுங்கள் என்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28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5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naan, there shall you bury me. Now therefore let me go up, I pray you, and bury my father, and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5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l come ag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5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Pharaoh said, Go up, and bury your father, according as he made you swe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5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Joseph went up to bury his father: and with him went up all the servants of Pharaoh,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5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lders of his house, and all the elders of the land of Egyp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5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all the house of Joseph, and his brethren, and his father's house: only their little on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5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ir flocks, and their herds, they left in the land of Gosh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5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there went up with him both chariots and horsemen: and it was a very great compan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5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ey came to the threshing floor of Atad, which is beyond Jordan, and there they mourn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5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a great and very sore lamentation: and he made a mourning for his father seven d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5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Joseph fell upon his father's face, and wept upon him, and kissed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5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when the inhabitants of the land, the Canaanites, saw the mourning in the floor of Ata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5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said, This is a grievous mourning to the Egyptians: wherefore the name of it was call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5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elmizraim, which is beyond Jord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5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his sons did unto him according as he commanded the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5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For his sons carried him into the land of Canaan, and buried him in the cave of the fiel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5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chpelah, which Abraham bought with the field for a possession of a buryingplace of Ephro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5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ttite, before Mam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5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Joseph returned into Egypt, he, and his brethren, and all that went up with him to bury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5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ther, after he had buried his fa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5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when Joseph's brethren saw that their father was dead, they said, Joseph will possibly hat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5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Joseph commanded his servants the physicians to embalm his father: and the physicia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5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s, and will certainly requite us all the evil which we did unto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5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they sent a messenger unto Joseph, saying, Your father did command before he died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5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So shall all of you say unto Joseph, Forgive, I pray you now, the trespass of your brethren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5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sin; for they did unto you evil: and now, we pray you, forgive the trespass of the servant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5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God of your father. And Joseph wept when they spoke unto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5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his brethren also went and fell down before his face; and they said, Behold, we be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5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rva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5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Joseph said unto them, Fear not: for am I in the place of Go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5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But as for you, all of you thought evil against me; but God meant it unto good, to bring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5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ass, as it is this day, to save much people ali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5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mbalmed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5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Now therefore fear all of you not: I will nourish you, and your little ones. And he comfort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5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, and spoke kindly unto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5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Joseph dwelt in Egypt, he, and his father's house: and Joseph lived an hundred and t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5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e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50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Joseph saw Ephraim's children of the third generation: the children also of Machir the s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50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Manasseh were brought up upon Joseph's kne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50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Joseph said unto his brethren, I die: and God will surely visit you, and bring you ou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50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s land unto the land which he swore to Abraham, to Isaac, and to Jaco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50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Joseph took an oath of the children of Israel, saying, God will surely visit you, and a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50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shall carry up my bones from behi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5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forty days were fulfilled for him; for so are fulfilled the days of those which are embalme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50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So Joseph died, being an hundred and ten years old: and they embalmed him, and he was put in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50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ffin in Egyp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5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Egyptians mourned for him threescore and ten d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5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when the days of his mourning were past, Joseph spoke unto the house of Pharaoh, saying, I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5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w I have found grace in your eyes, speak, I pray you, in the ears of Pharaoh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5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My father made me swear, saying, Lo, I die: in my grave which I have dug for me in the lan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5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2026-06-03T11:35:52Z</dcterms:created>
  <dcterms:modified xsi:type="dcterms:W3CDTF">2026-06-03T11:35:52Z</dcterms:modified>
  <dc:title>ஆதியாகமம் : 50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