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ாலன் பிறந்தீரே 
மனுக்கோலம் எடுத்தீரே 
வானலோகம் துறந்தீர் இயேசுவே
நீர் வாழ்க வாழ்க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ண் மீதினில் மாண்புடனே
மகிமையாய் உதித்த மன்னவனே
வாழ்த்திடுவோம், வணங்கிடுவோம்
தூயா உம் நாமத்த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ிகளை ஏற்றிடவே 
பாரினில் உதித்த பரிசுத்தனே
பாடிடுவோம், புகழ்ந்திடுவோம்
தூயா உம் நாமத்த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2026-07-31T11:16:45Z</dcterms:created>
  <dcterms:modified xsi:type="dcterms:W3CDTF">2026-07-31T11:16:45Z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