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ாவின் தண்ணீர் மதுரம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நேசர் நீர் சொந்தம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நாதா (2) எளியே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ொண்டு தாங்க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ால்கள் சறுக்கும் போத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நின் கிருபை தா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ொம்பை எண்ணெய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பண்ணி உயர்த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ருள் சூழ்ந்திடும்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என் பக்க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மின்றி அனாத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 என்னை அண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கப்பாதை நான் செல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லனாய் வந்து காத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டானாலும் முரடா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த்தால் என்னைத் தேற்ற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2026-07-31T19:12:18Z</dcterms:created>
  <dcterms:modified xsi:type="dcterms:W3CDTF">2026-07-31T19:12:18Z</dcterms:modified>
  <dc:title>துதிப் பாடல்கள் : 1066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