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5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at will it matter by and by, 
What will it matter by and by, 
Whether my crosses were heavy or light, 
Whether my pathway was clouded or bright,
When I shall walk with the ransomed in white, 
Safe in that beautiful land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at will it matter by and by, 
Whether my trials were many or few, 
Whether the world was unfaithful or true, 
When my Redeemer in glory I view, 
Safe in that beautiful land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at will it matter by and by, 
Whether the waters were bitter or sweet, 
Murmuring gently or sat at my feet, 
When the departed with rapture I meet,
Safe in that beautiful land ?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at will it matter by and by, 
Whether I pass with the morning away, 
Whether at noontide or closing of day, 
When in the valley of Eden I stray, 
Safe in that beautiful land ?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2026-07-30T13:47:46Z</dcterms:created>
  <dcterms:modified xsi:type="dcterms:W3CDTF">2026-07-30T13:47:46Z</dcterms:modified>
  <dc:title>Hymn : 943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