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க்கம் நெருக்கப்ப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டுங்கி நான் போ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னின் மார்பினில் சாய்ந்தெ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பா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ு வந்த பாத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போல் காத்த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ுகளவும் குறை வைக்க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மாய் ஆசீர்வத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ப் பாடுவ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 எனக்குச் செய்த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ுள் முழுவதும் என் கர்த்தர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ஆதாயம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ழி அடைய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வழி திறந்த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 வாசலை என் வாழ்க்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ாத ஆண்டவர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2026-06-10T09:09:48Z</dcterms:created>
  <dcterms:modified xsi:type="dcterms:W3CDTF">2026-06-10T09:09:48Z</dcterms:modified>
  <dc:title>துதிப் பாடல்கள் : 844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