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க்கம் நெருக்கப்ப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 நான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னின் மார்பினில் சாய்ந்தெ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ு வந்த பா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் காத்த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களவும் குறை வைக்க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 ஆசீர்வத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ப் பாடு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எனக்குச் செய்த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முழுவதும் என் கர்த்தர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ஆதாய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ழி அடைய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வழி திறந்த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 வாசலை என் வாழ்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ாத ஆண்டவ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2026-07-25T10:23:09Z</dcterms:created>
  <dcterms:modified xsi:type="dcterms:W3CDTF">2026-07-25T10:23:09Z</dcterms:modified>
  <dc:title>துதிப் பாடல்கள் : 844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