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11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w just a word for dearest Friend so true 
Come, cheer our hearts and tell what He hath done for you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w just a word for Jesus, 'twill help us on our way ! [or pray ! 
One little word for Jesus, oh speak, or sing,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Now just a word for Jesus ; you feel your sins forgiven, 
And by His grace are striving to reach a home in heave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Now just a word for Jesus ; a cross it cannot be  
To say,  I love my Saviour, who gave His life for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Now just a word for Jesus; let not the time be lost ;  
The heart's neglected duty brings sorrow, to its cos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Now just a word for Jesus ; and if your faith be dim, 
Arise in all your weakness, and leave the rest to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2026-07-31T21:54:11Z</dcterms:created>
  <dcterms:modified xsi:type="dcterms:W3CDTF">2026-07-31T21:54:11Z</dcterms:modified>
  <dc:title>Hymn : 1111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