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05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is coming ! sing the glad word !
Coming for those He redeemed by
His blood.
Coming to reign as the glorified Lord !
Jesus is coming again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is coming, is coming again I
Jesus is coming again ! . . .
Shout the glad tidings o'er mountain and plain I
Jesus is coming again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is coming ! the dead shall arise,
Loved ones shall meet in a joyful
surprise,
Caught up together to Him in the skies.
Jesus is coming again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is coming ! His saints to release;
Coming to give to the warring earth
peace:
Sinning, and sighing, and sorrow shall
cease.
Jesus is coming again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Jesus is coming ! the promise is true
Who are the chosen^ the faithful, the few,
Waiting and watching, prepared for review ?
Jesus is coming again 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2026-07-31T16:11:01Z</dcterms:created>
  <dcterms:modified xsi:type="dcterms:W3CDTF">2026-07-31T16:11:01Z</dcterms:modified>
  <dc:title>Hymn : 178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