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யேசு நின்று, அவர்களைத் தம்மிடத்தில் அழைத்து: நான் உங்களுக்கு என்ன செய்யவேண்டும் என்றிருக்கிறீர்கள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யேசு நின்று, அவர்களைத் தம்மிடத்தில் அழைத்து: நான் உங்களுக்கு என்ன செய்யவேண்டும் என்றிருக்கிறீர்கள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ற்கு அவர்கள்: ஆண்டவரே, எங்கள் கண்களைத் திறக்கவேண்டும்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யேசு மனதுருகி, அவர்கள் கண்களைத் தொட்டார்; உடனே அவர்கள் பார்வையடைந்து, அவருக்குப் பின்செ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ரலோகராஜ்யம் வீட்டெஜமானாகிய ஒரு மனுஷனுக்கு ஒப்பாயிருக்கிறது; அவன் தன் திராட்சத்தோட்டத்துக்கு வேலையாட்களை அமர்த்த அதிகாலையிலே புறப்பட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ரலோகராஜ்யம் வீட்டெஜமானாகிய ஒரு மனுஷனுக்கு ஒப்பாயிருக்கிறது; அவன் தன் திராட்சத்தோட்டத்துக்கு வேலையாட்களை அமர்த்த அதிகாலையிலே புறப்ப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ேலையாட்களுடன் நாளொன்றுக்கு ஒரு பணம் கூலிபேசி, அவர்களைத் தன் திராட்சத்தோட்டத்துக்கு அனுப்ப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ேலையாட்களுடன் நாளொன்றுக்கு ஒரு பணம் கூலிபேசி, அவர்களைத் தன் திராட்சத்தோட்டத்துக்கு அனுப்ப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ூன்றாம் மணி வேளையிலும் அவன் புறப்பட்டுப்போய், கடைத்தெருவிலே சும்மா நிற்கிற வேறு சிலரைக்கண்டு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ும் திராட்சத்தோட்டத்துக்குப் போங்கள்; நியாயமானபடி உங்களுக்கு கூலி கொடுப்பேன் என்றான்; அவர்களும் போ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ங்களில் எவனாகிலும் முதன்மையானவனாயிருக்க விரும்பினால், அவன் உங்களுக்கு ஊழியக்காரனாயிருக்கக்கடவ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ுபடியும், ஆறாம் ஒன்பதாம் மணிவேளையிலும் அவன் போய் அப்படியே செய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தினோராம் மணிவேளையிலும் அவன்போய், சும்மா நிற்கிற வேறு சிலரைக்கண்டு: நீங்கள் பகல் முழுவதும் இங்கே சும்மா நிற்கிறதென்ன என்று கே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தினோராம் மணிவேளையிலும் அவன்போய், சும்மா நிற்கிற வேறு சிலரைக்கண்டு: நீங்கள் பகல் முழுவதும் இங்கே சும்மா நிற்கிறதென்ன என்று கே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: ஒருவனும் எங்களுக்கு வேலையிடவில்லை என்றார்கள். அவன் அவர்களை நோக்கி: நீங்களும் திராட்சத்தோட்டத்துக்குப் போங்கள். நியாயமானபடி கூலி பெற்றுக்கொள்வீர்கள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: ஒருவனும் எங்களுக்கு வேலையிடவில்லை என்றார்கள். அவன் அவர்களை நோக்கி: நீங்களும் திராட்சத்தோட்டத்துக்குப் போங்கள். நியாயமானபடி கூலி பெற்றுக்கொள்வீர்கள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ாயங்காலத்தில், திராட்சத்தோட்டத்துக்கு எஜமான் தன் காரியக்காரனை நோக்கி: நீ வேலையாட்களை அழைத்து, பிந்திவந்தவர்கள் தொடங்கி முந்திவந்தவர்கள்வரைக்கும் அவர்களுக்குக் கூலி கொடு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ாயங்காலத்தில், திராட்சத்தோட்டத்துக்கு எஜமான் தன் காரியக்காரனை நோக்கி: நீ வேலையாட்களை அழைத்து, பிந்திவந்தவர்கள் தொடங்கி முந்திவந்தவர்கள்வரைக்கும் அவர்களுக்குக் கூலி கொடு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பதினோராம் மணிவேளையில் வேலையமர்த்தப்பட்டவர்கள் வந்து ஆளுக்கு ஒவ்வொரு பணம் வாங்க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ுந்தி அமர்த்தப்பட்டவர்கள் வந்து, தங்களுக்கு அதிக கூலி கிடைக்கும் என்று எண்ணினார்கள், அவர்களும் ஆளுக்கு ஒவ்வொரு பணம் வாங்கி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ுந்தி அமர்த்தப்பட்டவர்கள் வந்து, தங்களுக்கு அதிக கூலி கிடைக்கும் என்று எண்ணினார்கள், அவர்களும் ஆளுக்கு ஒவ்வொரு பணம் வாங்க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, மனுஷகுமாரனும் ஊழியங்கொள்ளும்படி வராமல், ஊழியஞ்செய்யவும், அநேகரை மீட்கும் பொருளாகத் தம்முடைய ஜீவனைக்கொடுக்கவும் வந்தார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ாங்கிக்கொண்டு வீட்டெஜமானை நோக்கி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ந்திவந்தவர்களாகிய இவர்கள் ஒரு மணி நேரமாத்திரம் வேலை செய்தார்கள்; பகலின் கஷ்டத்தையும் வெயிலின் உஷ்ணத்தையும் சகித்த எங்களுக்கு இவர்களைச் சமமாக்கினீரே என்று முறுமுறுத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ந்திவந்தவர்களாகிய இவர்கள் ஒரு மணி நேரமாத்திரம் வேலை செய்தார்கள்; பகலின் கஷ்டத்தையும் வெயிலின் உஷ்ணத்தையும் சகித்த எங்களுக்கு இவர்களைச் சமமாக்கினீரே என்று முறுமுறுத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ில் ஒருவனுக்கு அவன் பிரதியுத்தரமாக: சிநேகிதனே, நான் உனக்கு அநியாயஞ்செய்யவில்லை; நீ என்னிடத்தில் ஒரு பணத்துக்கு சம்மதிக்கவில்லையா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ில் ஒருவனுக்கு அவன் பிரதியுத்தரமாக: சிநேகிதனே, நான் உனக்கு அநியாயஞ்செய்யவில்லை; நீ என்னிடத்தில் ஒரு பணத்துக்கு சம்மதிக்கவில்லையா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னுடையதை நீ வாங்கிக்கொண்டு போ, உனக்குக் கொடுத்தது போலப் பிந்தி வந்தவனாகிய இவனுக்கும் கொடுப்பது என்னுடைய இஷ்ட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னுடையதை என் இஷ்டப்படிச் செய்ய எனக்கு அதிகாரமில்லையா? நான் தயாளனாயிருக்கிறபடியால், நீ வன்கண்ணனாயிருக்கலாமா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னுடையதை என் இஷ்டப்படிச் செய்ய எனக்கு அதிகாரமில்லையா? நான் தயாளனாயிருக்கிறபடியால், நீ வன்கண்ணனாயிருக்கலாமா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வ்விதமாக முந்தினோர் பிந்தினோராயும், பிந்தினோர் முந்தினோராயும் இருப்பார்கள்; அழைக்கப்பட்டவர்கள் அநேகர், தெரிந்துகொள்ளப்பட்டவர்களோ சிலர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எருசலேமுக்குப்போகும்போது, வழியிலே பன்னிரண்டு சீஷரையும் தனியே அழைத்து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, மனுஷகுமாரனும் ஊழியங்கொள்ளும்படி வராமல், ஊழியஞ்செய்யவும், அநேகரை மீட்கும் பொருளாகத் தம்முடைய ஜீவனைக்கொடுக்கவும் வந்தார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எருசலேமுக்குப்போகும்போது, வழியிலே பன்னிரண்டு சீஷரையும் தனியே அழைத்து: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ோ, எருசலேமுக்குப்போகிறோம்; மனுஷகுமாரன் பிரதான ஆசாரியரிடத்திலும் வேதபாரகரிடத்திலும் ஒப்புக்கொடுக்கப்படுவார்; அவர்கள் அவரை மரண ஆக்கினைக்குள்ளாகத் தீர்த்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ோ, எருசலேமுக்குப்போகிறோம்; மனுஷகுமாரன் பிரதான ஆசாரியரிடத்திலும் வேதபாரகரிடத்திலும் ஒப்புக்கொடுக்கப்படுவார்; அவர்கள் அவரை மரண ஆக்கினைக்குள்ளாகத் தீர்த்த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ைப் பரியாசம்பண்ணவும், வாரினால் அடிக்கவும், சிலுவையில் அறையவும் புறஜாதியாரிடத்தில் ஒப்புக்கொடுப்பார்கள்; ஆகிலும் மூன்றாம் நாளிலே உயிரோடே எழுந்திருப்பார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ைப் பரியாசம்பண்ணவும், வாரினால் அடிக்கவும், சிலுவையில் அறையவும் புறஜாதியாரிடத்தில் ஒப்புக்கொடுப்பார்கள்; ஆகிலும் மூன்றாம் நாளிலே உயிரோடே எழுந்திருப்பார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செபதெயுவின் குமாரருடைய தாய் அவரிடத்தில் வந்து அவரைப்பணிந்து கொண்டு: உம்மிடத்தில் ஒரு விண்ணப்பம் பண்ணவேண்டும் என்றா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செபதெயுவின் குமாரருடைய தாய் அவரிடத்தில் வந்து அவரைப்பணிந்து கொண்டு: உம்மிடத்தில் ஒரு விண்ணப்பம் பண்ணவேண்டும் என்ற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அவளை நோக்கி: உனக்கு என்ன வேண்டும் என்று கேட்டார். அதற்கு அவள்: உம்முடைய ராஜ்யத்திலே என் குமாரராகிய இவ்விரண்டுபேரில் ஒருவன் உமது வலது பாரிசத்திலும், ஒருவன் உமது இடதுபாரிசத்திலும் உட்கார்ந்திருக்கும்படி அருள் செய்யவேண்டும் என்றா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அவளை நோக்கி: உனக்கு என்ன வேண்டும் என்று கேட்டார். அதற்கு அவள்: உம்முடைய ராஜ்யத்திலே என் குமாரராகிய இவ்விரண்டுபேரில் ஒருவன் உமது வலது பாரிசத்திலும், ஒருவன் உமது இடதுபாரிசத்திலும் உட்கார்ந்திருக்கும்படி அருள் செய்யவேண்டும் என்ற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பிரதியுத்தரமாக: நீங்கள் கேட்டுக்கொள்ளுகிறது இன்னது என்று உங்களுக்குத் தெரியவில்லை. நான் குடிக்கும் பாத்திரத்தில் நீங்கள் குடிக்கவும், நான் பெறும் ஸ்நானத்தை நீங்கள் பெறவும் கூடுமா என்றார். அதற்கு அவர்கள் கூடும் எ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எரிகோவிலிருந்து புறப்பட்டுப் போகையில், திரளான ஜனங்கள் அவருக்குப் பின் செ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பிரதியுத்தரமாக: நீங்கள் கேட்டுக்கொள்ளுகிறது இன்னது என்று உங்களுக்குத் தெரியவில்லை. நான் குடிக்கும் பாத்திரத்தில் நீங்கள் குடிக்கவும், நான் பெறும் ஸ்நானத்தை நீங்கள் பெறவும் கூடுமா என்றார். அதற்கு அவர்கள் கூடும் என்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பிரதியுத்தரமாக: நீங்கள் கேட்டுக்கொள்ளுகிறது இன்னது என்று உங்களுக்குத் தெரியவில்லை. நான் குடிக்கும் பாத்திரத்தில் நீங்கள் குடிக்கவும், நான் பெறும் ஸ்நானத்தை நீங்கள் பெறவும் கூடுமா என்றார். அதற்கு அவர்கள் கூடும்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அவர்களை நோக்கி: என் பாத்திரத்தில் நீங்கள் குடிப்பீர்கள், நான் பெறும் ஸ்நானத்தையும் நீங்கள் பெறுவீர்கள்; ஆனாலும் என் வலது பாரிசத்திலும் இடது பாரிசத்திலும் உட்கார்ந்திருக்கும்படி என் பிதாவினால் எவர்களுக்கு ஆயத்தம்பண்ணப்பட்டிருக்கிறதோ அவர்களுக்கேயல்லாமல், மற்றொருவருக்கும் அதை அருளுவது என் காரியமல்ல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அவர்களை நோக்கி: என் பாத்திரத்தில் நீங்கள் குடிப்பீர்கள், நான் பெறும் ஸ்நானத்தையும் நீங்கள் பெறுவீர்கள்; ஆனாலும் என் வலது பாரிசத்திலும் இடது பாரிசத்திலும் உட்கார்ந்திருக்கும்படி என் பிதாவினால் எவர்களுக்கு ஆயத்தம்பண்ணப்பட்டிருக்கிறதோ அவர்களுக்கேயல்லாமல், மற்றொருவருக்கும் அதை அருளுவது என் காரியமல்ல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ற்ற பத்துப்பேரும் அதைக்கேட்டு, அந்த இரண்டு சகோதரர் பேரிலும் எரிச்சலா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, இயேசு அவர்களை கிட்டவரச்செய்து: புறஜாதியாருடைய அதிகாரிகள் அவர்களை இறுமாப்பாய் ஆளுகிறார்கள் என்றும், பெரியவர்கள் அவர்கள் மேல் கடினமாய் அதிகாரஞ்செலுத்துகிறார்கள் என்றும், நீங்கள் அறிந்திருக்கிறீ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, இயேசு அவர்களை கிட்டவரச்செய்து: புறஜாதியாருடைய அதிகாரிகள் அவர்களை இறுமாப்பாய் ஆளுகிறார்கள் என்றும், பெரியவர்கள் அவர்கள் மேல் கடினமாய் அதிகாரஞ்செலுத்துகிறார்கள் என்றும், நீங்கள் அறிந்திருக்கிறீ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ுக்குள்ளே அப்படி இருக்கலாகாது; உங்களில் எவனாகிலும் பெரியவனாயிருக்க விரும்பினால், அவன் உங்களுக்குப் பணிவிடைக்காரனாயிருக்கக்கடவ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வழியருகே உட்கார்ந்திருந்த இரண்டு குருடர், இயேசு அவ்வழியே வருகிறார் என்று கேள்விப்பட்டு: ஆண்டவரே, தாவீதின் குமாரனே, எங்களுக்கு இரங்கும் என்று கூப்பிட்ட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வழியருகே உட்கார்ந்திருந்த இரண்டு குருடர், இயேசு அவ்வழியே வருகிறார் என்று கேள்விப்பட்டு: ஆண்டவரே, தாவீதின் குமாரனே, எங்களுக்கு இரங்கும் என்று கூப்பிட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பேசாதிருக்கும்படி அவர்களை ஜனங்கள் அதட்டினார்கள். அவர்களோ: தாவீதின் குமாரனே, எங்களுக்கு இரங்கும் என்று அதிகமாய்க் கூப்பி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பேசாதிருக்கும்படி அவர்களை ஜனங்கள் அதட்டினார்கள். அவர்களோ: தாவீதின் குமாரனே, எங்களுக்கு இரங்கும் என்று அதிகமாய்க் கூப்பி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യേശു നിന്നു അവരെ വിളിച്ചു: “ഞാൻ നിങ്ങൾക്കു എന്തു ചെയ്യേണമെന്നു നിങ്ങൾ ഇച്ഛിക്കുന്നു”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കർത്താവേ, ഞങ്ങൾക്കു കണ്ണു തുറന്നുകിട്ടേണം എന്നു അവർ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യേശു മനസ്സലിഞ്ഞു അവരുടെ കണ്ണു തൊട്ടു; ഉടനെ അവർ കാഴ്ച പ്രാപിച്ചു, അവനെ അനുഗമ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സ്വർഗ്ഗരാജ്യം തന്റെ മുന്തിരിത്തോട്ടത്തിൽ വേലക്കാരെ വിളിച്ചാക്കേണ്ടതിന്നു പുലർച്ചെ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്ട വീട്ടുടയവനോടു സദൃശ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വേലക്കാരോടു അവൻ ദിവസത്തേക്കു ഓരോ വെള്ളിക്കാശു പറഞ്ഞൊത്തിട്ടു, അവരെ മുന്തിരിത്തോട്ട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യ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മൂന്നാം മണിനേരത്തും പുറപ്പെട്ടു, മറ്റു ചിലർ ചന്തയിൽ മിനക്കെട്ടു നില്ക്കുന്നതു കണ്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നിങ്ങളും മുന്തിരിത്തോട്ടത്തിൽ പോകുവിൻ; ന്യായമായതു തരാം എന്നു അവരോടു പറഞ്ഞു; അവർ 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നിങ്ങളിൽ ഒന്നാമൻ ആകുവാൻ ഇചഛിക്കുന്നവനെല്ലാം നിങ്ങളുടെ ദാസൻ ആ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വൻ ആറാം മണിനേരത്തും ഒമ്പതാം മണി നേരത്തും ചെന്നു അങ്ങനെ തന്നേ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പതിനൊന്നാം മണി നേരത്തും ചെന്നു, മറ്റു ചിലർ നില്ക്കുന്നതു കണ്ടിട്ടു; നിങ്ങൾ ഇവിടെ പകൽ മുഴു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നക്കെട്ടു നില്ക്കുന്നതു എന്തു എന്നു 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ഞങ്ങളെ ആരും കൂലിക്കു വിളിക്കായ്കകൊണ്ടത്രേ എന്നു അവർ പറഞ്ഞപ്പോൾ: നിങ്ങ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ന്തിരിത്തോട്ടത്തിലേക്കു ചെല്ലുവിൻ എന്നു അവരോട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സന്ധ്യയായപ്പോൾ മുന്തിരിത്തോട്ടത്തിന്റെ ഉടയവൻ തന്റെ വിചാരകനോടു: വേലക്കാരെ വിളിച്ചു, പിമ്പന്മ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ുടങ്ങി മുമ്പന്മാർവരെ അവർക്കു കൂലി കൊടുക്ക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ങ്ങനെ പതിനൊന്നാം മണിനേരത്തു വന്നവർ ചെന്നു ഓരോ വെള്ളിക്കാശു വാ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മുമ്പന്മാർ വന്നപ്പോൾ തങ്ങൾക്കു അധികം കിട്ടും എന്നു നിരൂപിച്ചു; അവർക്കും ഓരോ വെള്ളിക്കാശ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ിട്ട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മനുഷ്യപുത്രൻ ശുശ്രൂഷ ചെയ്യിപ്പാനല്ല ശുശ്രൂഷിപ്പാനും അനേകർക്കു വേണ്ടി തന്റെ ജീവനെ മറുവിലയ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തു വാങ്ങീട്ടു അവർ വീട്ടുടയവന്റെ നേരെ പിറുപിറുത്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ഈ പിമ്പന്മാർ ഒരു മണിനേരം മാത്രം വേല ചെയ്തിട്ടും നീ അവരെ പകലത്തെ ഭാരവും വെയിലും സഹിച്ച ഞങ്ങള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മമാക്കിയല്ല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വരിൽ ഒരുത്തനോടു അവൻ ഉത്തരം പറഞ്ഞതു: സ്നേഹിതാ, ഞാൻ നിന്നോടു അന്യായം ചെയ്യുന്നില്ല; നീ എന്ന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 പണം പറഞ്ഞൊത്തില്ലയ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നിന്റേതു വാങ്ങി പൊയ്ക്കൊൾക; നിനക്കു തന്നതുപോലെ ഈ പിമ്പന്നും കൊടുപ്പാൻ എനിക്കു മനസ്സ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എനിക്കുള്ളതിനെക്കൊണ്ടു മനസ്സുപോലെ ചെയ്‍വാൻ എനിക്കു ന്യായമില്ലയോ? ഞാൻ നല്ലവൻ ആകകൊണ്ടു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ണ്ണു കടിക്കുന്നുവ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ഇങ്ങനെ പിമ്പന്മാർ മുമ്പൻ മാരും മുമ്പന്മാർ പിമ്പന്മാരും ആകു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യേശു യെരൂശലേമിലേക്കു യാത്രചെയ്യുമ്പോൾ പന്ത്രണ്ടു ശിഷ്യന്മാരെയും വേറിട്ടു കൂട്ടിക്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ടുപ്പാനും വന്നതുപോലെ തന്നേ”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ഴിയിൽവെച്ചു അവരോടു പറഞ്ഞ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നാം യെരൂശലേമിലേക്കു പോകുന്നുവല്ലോ; അവിടെ മനുഷ്യപുത്രൻ മഹാപുരോഹിതന്മാർക്കും ശാസ്ത്രിമാർ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ഏല്പിക്കപ്പെട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വർ അവന്നു മരണശിക്ഷ കല്പിച്ചു, പരിഹസിപ്പാനും തല്ലുവാനും ക്രൂശിപ്പാനും അവനെ ജാതിക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ഏല്പിക്കും; എന്നാൽ മൂന്നാം നാൾ അവൻ ഉയിർത്തെഴുന്നേല്ക്കു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ന്നു സെബെദിപുത്രന്മാരുടെ അമ്മ പുത്രന്മാരുമായി അവന്റെ അടുക്കെ വന്നു നമസ്ക്കരിച്ചു അവനോടു ഒ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പേക്ഷ കഴ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നിനക്കു എന്തു വേണം” എന്നു അവൻ അവളോടു ചോദിച്ചു. അവൾ അവനോടു: ഈ എന്റെ പുത്രന്മാർ ഇരുവരും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്യത്തിൽ ഒരുത്തൻ നിന്റെ വലത്തും ഒരുത്തൻ ഇടത്തും ഇരിപ്പാൻ അരുളിച്ചെയ്യേണമേ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തിന്നു ഉത്തരമായി യേശു: “നിങ്ങൾ യാചിക്കുന്നതു ഇന്നതു എന്നു നിങ്ങൾ അറിയുന്നില്ല;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വർ യെരീഹോവിൽ നിന്നു പുറപ്പെട്ടപ്പോൾ വലിയോരു പുരുഷാരം അവനെ അനുഗമ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ടിപ്പാനിരിക്കുന്ന പാനപാത്രം കുടിപ്പാൻ നിങ്ങൾക്കു കഴിയുമോ” എന്നു ചോദിച്ചു. കഴിയും എന്നു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വൻ അവരോടു: “എന്റെ പാനപാത്രം നിങ്ങൾ കുടിക്കും നിശ്ചയം; എങ്കിലും എന്റെ വലത്തും ഇടത്തും ഇര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ം നല്കുന്നതു എന്റേതല്ല; എന്റെ പിതാവു ആർക്കു ഒരുക്കിയിരിക്കുന്നുവോ അവർക്കു കിട്ടും”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ശേഷം പത്തുപേർ അതു കേട്ടിട്ടു ആ രണ്ടു സഹോദരന്മാരോടു നീരസ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യേശുവോ അവരെ അടുക്കെ വിളിച്ചു: “ജാതികളുടെ അധിപന്മാർ അവരിൽ കർത്തൃത്വം ചെയ്യുന്നു എ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ഹത്തുക്കൾ അവരുടെമേൽ അധികാരം നടത്തുന്നു എന്നും നിങ്ങൾ അറ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നിങ്ങളിൽ അങ്ങനെ അരുതു: നിങ്ങളിൽ മഹാൻ ആകുവാൻ ഇച്ഛിക്കുന്നവനെല്ലാം നിങ്ങളുടെ ശുശ്രൂഷക്കാരൻ ആ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അപ്പോൾ വഴിയരികെ ഇരിക്കുന്ന രണ്ടു കുരുടന്മാർ യേശു കടന്നുപോകുന്നതു കേട്ടു: കർത്താവേ, ദാവീദ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ത്രാ, ഞങ്ങളോടു കുരുണതോന്നേണമേ എന്നു നിലവിള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മിണ്ടാതിരിപ്പാൻ പുരുഷാരം അവരെ ശാസിച്ചപ്പോൾ അവർ: കർത്താവേ, ദാവീദ് പുത്രാ, ഞങ്ങളോടു കരു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ോന്നേണമേ എന്നു അധികം നിലവിള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2026-09-07T00:05:09Z</dcterms:created>
  <dcterms:modified xsi:type="dcterms:W3CDTF">2026-09-07T00:05:09Z</dcterms:modified>
  <dc:title>മത്തായി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