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assurance — Jesus is mine ! 
Oh, what a foretaste of glory divine ! 
Heir of salvation, purchase of God ; 
Born of His Spirit, washed in His bl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is my story, this is my song,  
Praising my Saviour all the day long ; 
This is my story, this is my song, 
Praising my Saviour all the day lo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rfect submission, perfect delight, 
Visions of rapture burst on my sight ; 
Angels descending, bring from above 
Echoes of mercy, whispers of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erfect submission, all is at rest, 
I in my Saviour am happy and blest ; 
Watching and waiting, looking above, 
Filled with His goodness, lost in Hi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2026-07-31T14:01:12Z</dcterms:created>
  <dcterms:modified xsi:type="dcterms:W3CDTF">2026-07-31T14:01:12Z</dcterms:modified>
  <dc:title>Hymn : 873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