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0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ுகின்றார் தள்ளாடி தவழ்ந்து களைப்போடே
என் ஏசு குருசை சுமந்தே
என்நேசர் கொல்கதா மலையின் மேல்
நடந்தே ஏறுகின்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ன்னத்தில் அவர் ஓங்கி அறைய
சின்னப் பிள்ளை போல் ஏங்கி நின்றார்
அந்தப் பிலாத்தும் கையைக் கழுவி
ஆண்டவரை அனுப்புகிற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ிஞ்சும் பெலத்தால் ஈட்டி எடுத்தே
நெஞ்சை பிளந்தான் ஆ! கொடுமை
இரத்தமும் நீரும் ஓடி வருதே
இரட்சகரை நோக்கியே ப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ந்தப் பாடுகள் உந்தன் வாழ்வுக்காய்
சொந்தப் படுத்தி ஏற்றுக் கொண்டார்
நேசிக்கின்றாயோ இயேசுநாதரை
நேசித்து வா குருசெடுத்த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ேவல் கூவிடும் மூன்று வேளையும்
சொந்த குருவை மறுதலித்தான்
ஓடி ஒளியும் பேதுருவையும்
தேடி அன்பாய் நோக்குகின்ற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ின்னே நடந்த அன்பின் சீஷன் போல்
பின்பற்றி வா சிலுவை வரை
காடியைப் போல கசந்திருக்கும்
கஷ்டங்களை அவரிடம் சொ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ெட்டைகளின் கீழ் சேர்த்தணைத்திடும்
சொந்த தாயின் அன்பதுவே
எருசலேமே! எருசலேமே
என்றழுதார் கண்கலங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2026-07-30T09:34:20Z</dcterms:created>
  <dcterms:modified xsi:type="dcterms:W3CDTF">2026-07-30T09:34:20Z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