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3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not your heart be troubled ;  
Rest in the Lord your King ; 
Not without hope your weeping ; 
Those who in Christ are sleeping 
He in the clouds will bring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Where - - fore comfort ye, comfort ye one 
anoth - er, . 
Comfort ye, comfort ye, comfort ye with these words ; . . 
Where - - fore comfort ye, comfort ye one 
anoth - er, . 
Comfort ye one anoth - er, . with these words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“Let not your heart be troubled ;  
If ye on Christ believe, 
Joy for each night of sorrow, 
Life, and a bright to-morrow, 
Ye shall from Him receiv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atch, for the Lord is coming ; 
Watch, for the time draws near ; 
He by His saints attended, 
Ke that to heaven ascended, 
Soon will again appea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2026-06-17T22:55:53Z</dcterms:created>
  <dcterms:modified xsi:type="dcterms:W3CDTF">2026-06-17T22:55:53Z</dcterms:modified>
  <dc:title>Hymn : 727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