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 வாசற்படியிலே ஆனந்தம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த் தேடி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வோம் –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லோசனைக்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ஆலோசனை த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ைக் காட்டி கரம்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வழி நடத்திடுவார் –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ட்டுக்குட்டி திருஇர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றக் கழுவிடுமே ச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ி நோய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் ஆண்ட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ிடுமே –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ஆனந்தம் குன்றாத பேர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என்றும் உண்டு –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ண்டை வார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ை ருச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அழைக்கிறார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காமியக் கூடார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2026-09-14T09:23:25Z</dcterms:created>
  <dcterms:modified xsi:type="dcterms:W3CDTF">2026-09-14T09:23:25Z</dcterms:modified>
  <dc:title>துதிப் பாடல்கள் : 291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