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 வாசற்படியிலே ஆனந்தம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ைத் தேடி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ணிவோம் –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லோசனைக்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ஆலோசனை தந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ைக் காட்டி கரம்பி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வழி நடத்திடுவார் –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ட்டுக்குட்டி திருஇர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றக் கழுவிடுமே சா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்கி நோய்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ோம் ஆண்ட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ிடுமே –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ம் உண்ம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ஆனந்தம் குன்றாத பேரி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என்றும் உண்டு – அல்லேலூ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ண்டை வார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த்தை ருச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அழைக்கிறார் இ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காமியக் கூடார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2026-07-30T14:20:03Z</dcterms:created>
  <dcterms:modified xsi:type="dcterms:W3CDTF">2026-07-30T14:20:03Z</dcterms:modified>
  <dc:title>துதிப் பாடல்கள் : 291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