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ீருவுக்குக் கர்த்தராகிய ஆண்டவர் உரைக்கிறது என்னவென்றால்: காயம்பட்டவர்கள் அலறும்போதும், உன் நடுவில் சங்காரம் நடக்கும்போதும், நீ விழுகிற சத்தத்தினால் தீவுகள் அதிராத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டலரசர் எல்லாரும் தங்கள் சிங்காசனங்களைவிட்டு இறங்கி; தங்கள் சால்வைகளைக் கழற்றி, தங்கள் சித்திரத்தையாலடைகளை உரிந்துபோடுவார்கள்; நடுக்கமே அவர்கள் உடையாகும்; தரையிலே உட்கார்ந்து, நிமிஷந்தோறும் தத்தளித்து, உன்னிமித்தம் பிரமிப்ப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டலரசர் எல்லாரும் தங்கள் சிங்காசனங்களைவிட்டு இறங்கி; தங்கள் சால்வைகளைக் கழற்றி, தங்கள் சித்திரத்தையாலடைகளை உரிந்துபோடுவார்கள்; நடுக்கமே அவர்கள் உடையாகும்; தரையிலே உட்கார்ந்து, நிமிஷந்தோறும் தத்தளித்து, உன்னிமித்தம் பிரமிப்ப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டலரசர் எல்லாரும் தங்கள் சிங்காசனங்களைவிட்டு இறங்கி; தங்கள் சால்வைகளைக் கழற்றி, தங்கள் சித்திரத்தையாலடைகளை உரிந்துபோடுவார்கள்; நடுக்கமே அவர்கள் உடையாகும்; தரையிலே உட்கார்ந்து, நிமிஷந்தோறும் தத்தளித்து, உன்னிமித்தம் பிரமிப்ப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உன்னிமித்தம் புலம்பி, உன்னைக் குறித்து; கடல் சஞ்சாரிகள் குடியிருந்த புகழ்ப்பெற்ற நகரியே, ஐயோ! உன்னில் தங்கினவர்களுக்கெல்லாம் பயமுண்டாக்கின உன் குடிகளோடுங்கூடச் சமுத்திரத்திலே பலத்திருந்த நீ அழிந்துபோனாயோ!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உன்னிமித்தம் புலம்பி, உன்னைக் குறித்து; கடல் சஞ்சாரிகள் குடியிருந்த புகழ்ப்பெற்ற நகரியே, ஐயோ! உன்னில் தங்கினவர்களுக்கெல்லாம் பயமுண்டாக்கின உன் குடிகளோடுங்கூடச் சமுத்திரத்திலே பலத்திருந்த நீ அழிந்துபோனாயோ!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உன்னிமித்தம் புலம்பி, உன்னைக் குறித்து; கடல் சஞ்சாரிகள் குடியிருந்த புகழ்ப்பெற்ற நகரியே, ஐயோ! உன்னில் தங்கினவர்களுக்கெல்லாம் பயமுண்டாக்கின உன் குடிகளோடுங்கூடச் சமுத்திரத்திலே பலத்திருந்த நீ அழிந்துபோனாயோ!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விழும் நாளில் தீவுகள் தத்தளிக்கும்; நீ அகன்றுபோகும்போது சமுத்திரத்திலுள்ள தீவுகள் கலங்கும் என்ப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விழும் நாளில் தீவுகள் தத்தளிக்கும்; நீ அகன்றுபோகும்போது சமுத்திரத்திலுள்ள தீவுகள் கலங்கும் என்ப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ாகிய ஆண்டவர் சொல்லுகிறது என்னவென்றால்: நான் உன்னைக் குடியில்லாத, நகரங்களைப்போலப் பாழான நகரமாக்கும்போதும், மிகுந்த தண்ணீர்கள் உன்னை மூடத்தக்கதாய் நான் உன்மேல் சமுத்திரத்தை வரப்பண்ணும்போத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 குதிரைகளின் குளம்புகளினால் உன் வீதிகளையெல்லாம் மிதிப்பான்; உன் ஜனத்தைப் பட்டயத்தினால் கொன்றுபோடுவான்; உன் பலமான தூண்கள் தரையில் விழுந்துபோ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ாகிய ஆண்டவர் சொல்லுகிறது என்னவென்றால்: நான் உன்னைக் குடியில்லாத, நகரங்களைப்போலப் பாழான நகரமாக்கும்போதும், மிகுந்த தண்ணீர்கள் உன்னை மூடத்தக்கதாய் நான் உன்மேல் சமுத்திரத்தை வரப்பண்ணும்போத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தினோராம் வருஷம் முதல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தீருவானது எருசலேமுக்கு விரோதமாக, ஆ ஆ, ஜனசதளங்களின் ஒலிமுவாசலாயிருந்த நகரி இடிக்கப்பட்டதென்றும் என்னிடமாக, எல்லாம் புரண்டுவரும், அது பாழாக்கப்பட்டிருக்க நான் நிரப்பப்படுவேன் என்றும் சொல்லுகிறபடியினால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தீருவானது எருசலேமுக்கு விரோதமாக, ஆ ஆ, ஜனசதளங்களின் ஒலிமுவாசலாயிருந்த நகரி இடிக்கப்பட்டதென்றும் என்னிடமாக, எல்லாம் புரண்டுவரும், அது பாழாக்கப்பட்டிருக்க நான் நிரப்பப்படுவேன் என்றும் சொல்லுகிறபடியினா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ூர்வகாலத்து ஜனத்தண்டக்குக் குழியில் இறங்குகிறவர்களோடே நான் உன்னை இறங்கப்பண்ணுவேன்; நீ குடியேறாதிருக்கும்படி பூர்வகாலமுதற்கொண்டு பாழாயிருக்கிற பூமியின் தாழ்விடங்களிலே குழியில் இறங்குகிறவர்களோடேகூட நான் உன்னைத் தங்கியிருக்கப்பண்ணுவேன்; ஜீவனுள்ளோருடைய தேசத்திலோ மகிமை விளங்கச் செய்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ூர்வகாலத்து ஜனத்தண்டக்குக் குழியில் இறங்குகிறவர்களோடே நான் உன்னை இறங்கப்பண்ணுவேன்; நீ குடியேறாதிருக்கும்படி பூர்வகாலமுதற்கொண்டு பாழாயிருக்கிற பூமியின் தாழ்விடங்களிலே குழியில் இறங்குகிறவர்களோடேகூட நான் உன்னைத் தங்கியிருக்கப்பண்ணுவேன்; ஜீவனுள்ளோருடைய தேசத்திலோ மகிமை விளங்கச் செய்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ூர்வகாலத்து ஜனத்தண்டக்குக் குழியில் இறங்குகிறவர்களோடே நான் உன்னை இறங்கப்பண்ணுவேன்; நீ குடியேறாதிருக்கும்படி பூர்வகாலமுதற்கொண்டு பாழாயிருக்கிற பூமியின் தாழ்விடங்களிலே குழியில் இறங்குகிறவர்களோடேகூட நான் உன்னைத் தங்கியிருக்கப்பண்ணுவேன்; ஜீவனுள்ளோருடைய தேசத்திலோ மகிமை விளங்கச் செய்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னை மகா பயங்கரமாக வைப்பேன்; இனி நீ இருக்கமாட்டாய்; நீ தேடப்பட்டாலும் இனி என்றைக்கும் காணப்படமாட்டாய் என்று கர்த்தராகிய ஆண்டவர் சொல்லுகிறார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னை மகா பயங்கரமாக வைப்பேன்; இனி நீ இருக்கமாட்டாய்; நீ தேடப்பட்டாலும் இனி என்றைக்கும் காணப்படமாட்டாய் என்று கர்த்தராகிய ஆண்டவர் சொல்லுகிறார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து என்னவென்றால்: தீருவே இதோ, நான் உனக்கு விரோதமாக வருகிறேன்; சமுத்திரம் தன் அலைகளை எழும்பிவரப்பண்ணுகிற வண்ணமாய் நான் அநேகம் ஜாதிகளை உனக்கு விரோதமாக, எழும்பி வரப்பண்ண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 குதிரைகளின் குளம்புகளினால் உன் வீதிகளையெல்லாம் மிதிப்பான்; உன் ஜனத்தைப் பட்டயத்தினால் கொன்றுபோடுவான்; உன் பலமான தூண்கள் தரையில் விழுந்துபோ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து என்னவென்றால்: தீருவே இதோ, நான் உனக்கு விரோதமாக வருகிறேன்; சமுத்திரம் தன் அலைகளை எழும்பிவரப்பண்ணுகிற வண்ணமாய் நான் அநேகம் ஜாதிகளை உனக்கு விரோதமாக, எழும்பி வரப்பண்ணுவ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ீருவின் மதில்களை அழித்து, அதின் கொத்தளங்களை இடித்துப்போடுவார்கள்; நான் அதின் மண்ணும் அதில் இராதபடிக்கு விளக்கிப்போட்டு, அதை வெறும் பாறையாக்கிவிடுவ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ீருவின் மதில்களை அழித்து, அதின் கொத்தளங்களை இடித்துப்போடுவார்கள்; நான் அதின் மண்ணும் அதில் இராதபடிக்கு விளக்கிப்போட்டு, அதை வெறும் பாறையாக்கிவிடுவ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ு வலைகளை விரிக்கிற இடமாகச் சமுத்திரத்தின் நடுவிலே இருக்கும்; நான் இதைச் சொன்னேன் என்று கர்த்தராகிய ஆண்டவர் உரைக்கிறார்; அது ஜாதிகளுக்குக் கொள்ளையா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ு வலைகளை விரிக்கிற இடமாகச் சமுத்திரத்தின் நடுவிலே இருக்கும்; நான் இதைச் சொன்னேன் என்று கர்த்தராகிய ஆண்டவர் உரைக்கிறார்; அது ஜாதிகளுக்குக் கொள்ளையா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ெளியில் இருக்கிற அதின் குமாரத்திகளோ பட்டயத்தால் கொன்றுபோடப்படுவார்கள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ெளியில் இருக்கிற அதின் குமாரத்திகளோ பட்டயத்தால் கொன்றுபோடப்படுவார்கள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ாகிய ஆண்டவர் சொல்லுகிறது என்னவென்றால்: இதோ நான் ராஜாதிராஜாவாகிய நேபுகாத்நேச்சார் என்னும் பாபிலோன் ராஜாவை வடக்கேயிருந்து குதிரைகளோடும் இரதங்களோடும் குதிரைவீரரோடும் கூட்டத்தாரோடும் திரளான ஜனத்தோடும் தீருவுக்கு விரோதமாக வரப்பண்ணுவ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ாகிய ஆண்டவர் சொல்லுகிறது என்னவென்றால்: இதோ நான் ராஜாதிராஜாவாகிய நேபுகாத்நேச்சார் என்னும் பாபிலோன் ராஜாவை வடக்கேயிருந்து குதிரைகளோடும் இரதங்களோடும் குதிரைவீரரோடும் கூட்டத்தாரோடும் திரளான ஜனத்தோடும் தீருவுக்கு விரோதமாக வரப்பண்ணுவ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ெளியில் இருக்கிற உன் குமாரத்திகளைப் பட்டயத்தினால்கொன்று, உனக்கு விரோதமாகக் கொத்தளங்களைக் கட்டி உனக்கு விரோதமாக அணைபோட்டு, உனக்கு விரோதமாகக் கேடயங்களை எடு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உன் ஆஸ்தியைக் கொள்ளையிட்டு, உன் சரக்குகளைச் சூறையாடி, உன் மதில்களை இடித்து, உனக்கு விருப்பமான வீடுகளை அழித்து, உன் கல்லுகளையும் உன் மரங்களையும் உன் மண்ணையும் கடலின் நடுவிலே போட்டுவிடுவ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ெளியில் இருக்கிற உன் குமாரத்திகளைப் பட்டயத்தினால்கொன்று, உனக்கு விரோதமாகக் கொத்தளங்களைக் கட்டி உனக்கு விரோதமாக அணைபோட்டு, உனக்கு விரோதமாகக் கேடயங்களை எடுத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மதில்களை இடிக்கிற யந்திரங்களை எதிரே வைத்து, தன் கட்டைப்பாரைகளால் உன் கொத்தளங்களை இடித்துப்போடுவ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மதில்களை இடிக்கிற யந்திரங்களை எதிரே வைத்து, தன் கட்டைப்பாரைகளால் உன் கொத்தளங்களை இடித்துப்போடுவ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குதிரைகளின் ஏராளத்தினால் தூள் எழும்பி உன்னை மூடும்; இடித்துத் திறப்பாக்கப்பட்ட பட்டணத்தில் பிரவேசிக்கும் வண்ணமாக, அவன் உன் வாசல்களுக்குள் பிரவேசிக்கையில், குதிரைவீரரும் வண்டில் இரதங்களும் இரைகிற சத்தத்திலே என் மதில்கள் அதிர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குதிரைகளின் ஏராளத்தினால் தூள் எழும்பி உன்னை மூடும்; இடித்துத் திறப்பாக்கப்பட்ட பட்டணத்தில் பிரவேசிக்கும் வண்ணமாக, அவன் உன் வாசல்களுக்குள் பிரவேசிக்கையில், குதிரைவீரரும் வண்டில் இரதங்களும் இரைகிற சத்தத்திலே என் மதில்கள் அதிர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குதிரைகளின் ஏராளத்தினால் தூள் எழும்பி உன்னை மூடும்; இடித்துத் திறப்பாக்கப்பட்ட பட்டணத்தில் பிரவேசிக்கும் வண்ணமாக, அவன் உன் வாசல்களுக்குள் பிரவேசிக்கையில், குதிரைவீரரும் வண்டில் இரதங்களும் இரைகிற சத்தத்திலே என் மதில்கள் அதிர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உன் ஆஸ்தியைக் கொள்ளையிட்டு, உன் சரக்குகளைச் சூறையாடி, உன் மதில்களை இடித்து, உனக்கு விருப்பமான வீடுகளை அழித்து, உன் கல்லுகளையும் உன் மரங்களையும் உன் மண்ணையும் கடலின் நடுவிலே போட்டுவிட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பாட்டுகளின் சத்தத்தை ஓயப்பண்ணுவேன்; உன் சுரமண்டலங்களின் சத்தம் இனிக் கேட்கப்படுவத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னை வெறும் பாறையாக்கிவிடுவேன்; நீ வலைகளை விரிக்கிற ஸ்தலமாயிருப்பாய்; இனிக் கட்டப்படாய்; கர்த்தராகிய நான் இதைச் சொன்ன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னை வெறும் பாறையாக்கிவிடுவேன்; நீ வலைகளை விரிக்கிற ஸ்தலமாயிருப்பாய்; இனிக் கட்டப்படாய்; கர்த்தராகிய நான் இதைச் சொன்ன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ீருவுக்குக் கர்த்தராகிய ஆண்டவர் உரைக்கிறது என்னவென்றால்: காயம்பட்டவர்கள் அலறும்போதும், உன் நடுவில் சங்காரம் நடக்கும்போதும், நீ விழுகிற சத்தத்தினால் தீவுகள் அதிராத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ಮಧ್ಯದಲ್ಲಿ ಕೊಲೆ ಯಾಗುವಾಗಲೂ ದ್ವೀಪಗಳು ನಡುಗುವದಿಲ್ಲವ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ಮೇಲೆ ಸಮುದ್ರದ ಎಲ್ಲಾ ಪ್ರಭುಗಳು ತಮ್ಮ ಸಿಂಹಾಸನಗಳನ್ನು ಬಿಟ್ಟು ಇಳಿಯುವರು; ತಮ್ಮ ನಿಲು ವಂಗಿ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ೆಗೆದುಹಾಕುವರು, ಚಿತ್ರವಾಗಿ ಹೊಲಿದ ತಮ್ಮ ವಸ್ತ್ರಗಳನ್ನು ಇಟ್ಟುಬಿಡುವರು; ನಡುಗುವಿಕೆಯನ್ನು ಹೊದ್ದುಕೊಳ್ಳುವರು; ನೆಲ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ಕುಳಿತುಕೊಳ್ಳು ವರು, ಕ್ಷಣಕ್ಷಣಕ್ಕೂ ನಡುಗುವರು, ನಿನ್ನ ವಿಷಯ ವಾಗಿ ಆಶ್ಚರ್ಯಪಡ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ಿನ್ನ ವಿಷಯದಲ್ಲಿ ಗೋಳಾಟವನ್ನೆತ್ತಿ ನಿನಗೆ ಹೇಳುವದೇನಂದರೆ, ಸಮು ದ್ರಗಳ ಬಳಿಯಲ್ಲಿ ವಾಸಿಸಿದವಳೇ, ಹೆಸರು ಗೊಂ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ಟ್ಟಣವೇ, ನೀನೂ ತನ್ನ ನಿವಾಸಿಗಳೂ ಸಮುದ್ರದಲ್ಲಿ ಬಲವಾಗಿದ್ದವಳೇ, ಅದರ ಸಮುದ್ರ ಸಂಚಾರವನ್ನೂ ಭಯಪಡಿಸಿದವಳೇ, ಅಯ್ಯ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ಗೆ ನಾಶವಾದ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ಈಗ ನೀನು ಬೀಳುವ ದಿವಸದಲ್ಲಿ ದ್ವೀಪಗಳು ನಡುಗುವವು ಹೌದು, ನೀನು ಹೋಗಿಬಿಡುವದರಿಂದ ಸಮುದ್ರದಲ್ಲಿರುವ ದ್ವೀಪ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ಾಬರಿಯಾಗ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ದೇವರಾದ ಕರ್ತನು ಹೀಗೆ ಹೇಳುತ್ತಾನೆ--ನಾನು ನಿನ್ನನ್ನು ನಿವಾಸಿಗಳಿಲ್ಲದ ಪಟ್ಟಣದ ಹಾಗೆ ಹಾಳಾದ ಪಟ್ಟಣವಾಗಿ ಮಾಡುವ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ನು ತನ್ನ ಕುದುರೆಗಳ ಗೊರಸುಗಳಿಂದ ನಿನ್ನ ಬೀದಿಗಳನ್ನೆಲ್ಲಾ ತುಳಿಸುವನು; ಜನರನ್ನು ಕತ್ತಿಯಿಂದ ಕೊಲ್ಲುವನು; ಬಲವ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ಚ್ಚು ನೀರು ಮುಚ್ಚುವ ಹಾಗೆ ಅಗಾಧವನ್ನು ನಿನ್ನ ಮೇಲೆ ಬರ 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ಹನ್ನೊಂದನೇ ವರುಷದ ತಿಂಗಳಿನ ಮೊದಲನೇ ದಿನದಲ್ಲಿ ಕರ್ತನ ವಾಕ್ಯವು ನನಗೆ ಬಂದು ಹೇಳ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ಮನುಷ್ಯಪುತ್ರನೇ, ತೂರ್‌, ಯೆರೂಸಲೇಮಿನ ವಿಷಯವಾಗಿ ಆಹಾ, ಜನರ ದ್ವಾರವಾಗಿದ್ದದ್ದು ಮುರಿದು ಹೋಯಿತು, ಅದು ನನ್ನ ಕಡ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ುಗಿಕೊಂಡಿದೆ, ಯೆರೂಸಲೇಮು ಹಾಳಾದ ಕಾರಣ ನಾನು ತುಂಬಿಕೊಳ್ಳುವೆನು ಎಂದು ಹೇಳಿದ್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ನಿನ್ನನ್ನು ಅಧೋಲೋಕಕ್ಕೆ ತಳ್ಳಿ ಪಾತಾಳಕ್ಕೆ ಇಳಿದ ನಿಮ್ಮ ಪೂರ್ವ ಕಾಲದವರೊಂದಿಗೆ ವಾಸಿಸುವಂತೆ ಮಾಡುವೆನು.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ಮಹಿಮೆಯನ್ನು ಜೀವ ಲೋಕದಲ್ಲಿ ನೆಲೆಗೊಳಿಸದ ನಿರ್ನಿವಾಸಿಯಾಗುವಂತೆ ನಿನ್ನನ್ನು ಪಾತಾಳಕ್ಕಿಳಿದವರ ಸಹವಾಸ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ಾನೂ ನಿನ್ನನ್ನು ದಿಗಿಲುಪಡಿಸುವೆನು, ಇನ್ನು ಮೇಲೆ ನೀನು ಇರುವದಿಲ್ಲ; ಆಮೇಲೆ ನಿನ್ನನ್ನು ಎಷ್ಟು ಹುಡು ಕಿದರೂ ನೀ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ಿಗುವದಿಲ್ಲ ಎಂದು ದೇವರಾದ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ದೇವರಾದ ಕರ್ತನು ಹೀಗೆ ಹೇಳು ತ್ತಾನೆ--ಇಗೋ, ತೂರ್‌ ದೇಶವೇ, ನಾನು ನಿನಗೆ ವಿರೋಧವಾಗಿದ್ದೇನೆ, ಸಮುದ್ರವು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ೋಟೆಗಳು ನೆಲಕ್ಕೆ ಬೀಳ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ಲೆಗಳನ್ನು ಹೇಗೆ ಬರಮಾಡುವದೋ ಹಾಗೆಯೇ ನಾನು ನಿನಗೆ ವಿರೋಧವಾಗಿ ಅನೇಕ ಜನಾಂಗಗಳನ್ನು ನಿನ್ನ ಮೇಲೆ ಬರ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ರು ತೂರಿನ ಗೋಡೆಗಳನ್ನು ಕೆಡಿಸಿ ಅದರ ಗೋಪುರಗಳನ್ನು ಒಡೆದು ಬಿಡುವರು, ನಾನು ಅದರ ದೂಳನ್ನು ಅದರಿಂದ ಒರಿಸಿ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ಡೆಯ ತುದಿಯಂತೆ 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ದು ಸಮು ದ್ರದ ಮಧ್ಯದಲ್ಲಿ ಬಲೆಗಳನ್ನು ಹಾಕುವ ಸ್ಥಳವಾಗಿ ರುವದು; ನಾನೇ ಅದನ್ನು ಹೇಳಿದ್ದೇನೆಂದು ದೇವರಾದ 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ತ್ತಾನೆ. ಅದು ಜನಾಂಗಗಳಿಗೆ ಕೊಳ್ಳೆ ಯಾಗಿರುವದ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ಇದಲ್ಲದೆ ಬಯಲು ಭೂಮಿಯಲ್ಲಿ ರುವ ಅದರ ಕುಮಾರ್ತೆಯರು ಖಡ್ಗದಿಂದ ಕೊಲ್ಲಲ್ಪಡು ವರು, ಆಗ ನಾನೇ ಕರ್ತನೆಂದು ಎಲ್ಲರ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ಯ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ದೇವರಾದ ಕರ್ತನು ಹೀಗೆ ಹೇಳು ತ್ತಾನೆ--ಇಗೋ, ಉತ್ತರದ ರಾಜಾಧಿರಾಜನೂ ಬಾಬೆಲಿನ ಅರಸನೂ ಆದ ನೆಬೂಕದ್ನೆಚ್ಚರ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ದುರೆಗಳ ಸಂಗಡಲೂ ಸವಾರರ ಸಂಗಡಲೂ ರಥಗಳ ಸಂಗಡಲೂ ಬಹು ಜನರ ಸಂಗಡಲೂ ತೂರಿನ ಮೇಲೆ ತರ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ನು ಬಯಲು ಭೂಮಿಯಲ್ಲಿನ ನಿನ್ನ ಕುಮಾರ್ತೆಯರನ್ನು ಖಡ್ಗದಿಂದ ಕೊಂದು ನಿನಗೆ ವಿರೋಧವಾಗಿ ಕೋಟೆಯನ್ನು ಕಟ್ಟಿ ದಿಬ್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ವರು ನಿನ್ನ ಸಂಪತ್ತನ್ನು ಕಸಿದುಕೊಂಡು, ಸರಕುಗಳನ್ನು ಕೊಳ್ಳೇ ಹೊಡೆದು, ಗೋಡೆಗಳನ್ನು ಒಡೆದು, ರಮ್ಯವಾದ ಮನೆ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ಕಿ ನಿನಗೆ ವಿರೋಧವಾಗಿ ಖೇಡ್ಯವನ್ನು ಎತ್ತುವ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ತನ್ನ ಯುದ್ಧಯಂತ್ರಗಳನ್ನು ನಿನ್ನ ಗೋಡೆಗಳಿಗೆ ವಿರೋಧ ವಾಗಿ ತಾಕಿಸುವೆನು ನಿನ್ನ ಗೋಪುರಗಳನ್ನು ತನ್ನ ಕೊಡಲಿಗಳ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ಡೆದು ಬಿ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ನ ಲೆಕ್ಕವಿಲ್ಲದ ಕುದುರೆಗಳಿಂದ ಎದ್ದ ಧೂಳು ನಿನ್ನನ್ನು ಮುಚ್ಚುವದು; ಗೋಡೆಯಿಲ್ಲದ ಕೋಟೆಯೊಳಗೆ ಶತ್ರು 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ವೇಶಿಸುವ ಪ್ರಕಾರ ಅವರು ನಿನ್ನ ಬಾಗಿಲು ಗಳಲ್ಲಿ ಪ್ರವೇಶಿಸುವಾಗ ಸವಾರರ, ರಥಗಳ, ಚಕ್ರಗಳ ಶಬ್ದದಿಂದ ನಿನ್ನ ಗೋಡೆ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ದಲ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ಡವಿ, ಕಲ್ಲುಗಳನ್ನೂ ಮರಗಳನ್ನೂ ದೂಳನ್ನೂ ನೀರಿನಲ್ಲಿ ಹಾಕ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ಗ ನಿನ್ನ ಹಾಡು ಗಳ ಶಬ್ದವನ್ನು ನಿಲ್ಲಿಸುವೆನು, ಇನ್ನು ನಿನ್ನ ಕಿನ್ನರಿಗಳ ಧ್ವನಿ ಕೇಳಲ್ಪ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ಿನ್ನನ್ನು ಬಂಡೆಯ ತುದಿ ಯಂತೆ ಮಾಡುವೆನು. ನೀನು ಅಲ್ಲಿ ಬಲೆ ಹಾಸುವ ಸ್ಥಳವಾಗುವಿ. ಇನ್ನು ನೀನು ಕಟ್ಟಲ್ಪಡುವದಿ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ಂ ದರೆ ಕರ್ತನಾದ ನಾನೇ ಅದನ್ನು ಹೇಳಿದ್ದೇನೆಂದು ದೇವರಾದ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ದೇವರಾದ ಕರ್ತನು ತೂರಿಗೆ ಹೀಗೆ ಹೇಳು ತ್ತಾನೆ--ನಿಮ್ಮನ್ನು ಬೀಳುವಿಕೆಯ ಶಬ್ದದಿಂದಲೂ ಗಾಯ ಪಟ್ಟವರು ಕೂಗುವಾಗ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2026-07-25T14:19:54Z</dcterms:created>
  <dcterms:modified xsi:type="dcterms:W3CDTF">2026-07-25T14:19:54Z</dcterms:modified>
  <dc:title>எசேக்கியேல்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