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us, Thou that broodedst o'er the watery deep,  
Waking all creation from its primal sleep :
Holy Spirit, breathing breath of life 
divine, 
Breathe into our spirits, blending them with Th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and Life Immortal ! 
Hear us as we raise 
Hearts, as well as voices, 
Mingling prayer and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sun ariseth in a cloudless sky,
May we feel Thy presence, Holy Spirit, nigh ; 
Shed Thy radiance o'er us, keep it 
cloudless still, 
Through the day before us, perfecting Thy w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fight is fiercest in the noon-tide heat,
Bear us, Holy Spirit, to our Saviour's feet, 
There to find a refuge till our work is done,  
There to fight the battle till the battle's w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f the day be falling sadly as it goes, 
Slowly in its sadness sinking to its close, 
May Thy love in mercy, kindling ere it die,
Cast a ray of glory o'er our evening sk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Morning, noon, and evening, whensoe'er it be, 
Grant us, gracious Spirit, quickening life in Thee ;
Life, that gives us, living, life of 
heavenly love ; 
Life, that brings us, dying, life from heaven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2026-07-30T10:28:31Z</dcterms:created>
  <dcterms:modified xsi:type="dcterms:W3CDTF">2026-07-30T10:28:31Z</dcterms:modified>
  <dc:title>Hymn : 197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