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திரு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ியோரை அக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ந்தோரை உயர்த்த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ித்தோரை நன்மை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திய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ின் வெடிப்பில் வ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ால் மூட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சொல்லி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மகிமை தர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 வேந்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தான் மகிழ்ச்சி அடை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ில் அடிம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ப் பார்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 மகிழ்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கோடி ஸ்தோ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ே மகிம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2026-07-30T21:13:28Z</dcterms:created>
  <dcterms:modified xsi:type="dcterms:W3CDTF">2026-07-30T21:13:28Z</dcterms:modified>
  <dc:title>துதிப் பாடல்கள் : 745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