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ல்லும் பகலும் ஆசை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க்கி ஆண்டு, உமக்கே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ைக்க எம்மைப் பக்திய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ழுதேயற்ற பலியாய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ுய திருப்தி நாடாதே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ீர்ப்பை முற்றும் நாடவே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ண்டாம் பிறர் பயம் தயை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ரமாய்ப் பின் செல்வோம் உம்மை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ிடனற்றோரைத் தாங்கிட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க்கிப்பவரை ஆற்றிட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ன்புருவாம் எம் ஆண்டவா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ால் மனத்தால் யார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த்தா பலம் ஈந்திடும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எளிதாம் வாழ்க்கை ஏங்கிட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ங்கற்ற இன்பம் தேடிட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க்க முற்றும் தீமைய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ிக்க மனு ஜாதியை.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ஜெபம் கேளும், நாயகா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ங்கள் உம் ராஜ்ஜியம் ஆண்டாண்ட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ங்குடன் கட்ட அருளும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லிபத்தில் உம் நுக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ய்மை வலுவாய் ஏற்றுமே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க்கை நெறியாம் சத்திய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்ட அருள்வீர் நித்தியம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2026-06-15T08:53:54Z</dcterms:created>
  <dcterms:modified xsi:type="dcterms:W3CDTF">2026-06-15T08:53:54Z</dcterms:modified>
  <dc:title>துதிப் பாடல்கள் : 160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