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presProps" Target="presProps.xml"/>
  <Relationship Id="rId51" Type="http://schemas.openxmlformats.org/officeDocument/2006/relationships/viewProps" Target="viewProps.xml"/>
  <Relationship Id="rId5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னுடைய நியாயங்களின்படி செய்து, என்னுடைய கட்டளைகளைக் கைக்கொண்டு நடவுங்கள்; நான் உங்கள் தேவனாகிய கர்த்த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 என் கட்டளைகளையும் நியாயங்களையும் கைக்கொள்ளக்கடவீர்கள்; அவைகளின்படி செய்கிறவன் எவனும் அவைகளால் பிழைப்பான்; நான் கர்த்த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ஆகையால் என் கட்டளைகளையும் நியாயங்களையும் கைக்கொள்ளக்கடவீர்கள்; அவைகளின்படி செய்கிறவன் எவனும் அவைகளால் பிழைப்பான்; நான் கர்த்த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ஒருவனும் தனக்கு நெருங்கின இனமாகிய ஒருத்தியை நிர்வாணமாக்கும்படி அவளைச் சேரலாகாது; நான் கர்த்த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 தகப்பனையாவது உன் தாயையாவது நிர்வாணமாக்கலாகாது; அவள் உன் தாயானவள்; அவளை நிர்வாணமாக்கலாகா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 தகப்பனையாவது உன் தாயையாவது நிர்வாணமாக்கலாகாது; அவள் உன் தாயானவள்; அவளை நிர்வாணமாக்கலாகா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ன் தகப்பனுடைய மனைவியை நிர்வாணமாக்கலாகாது; அது உன் தகப்பனுடைய நிர்வாண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ன் தகப்பனுக்காவது உன் தாய்க்காவது வீட்டிலாகிலும் புறத்திலாகிலும் பிறந்த குமாரத்தியாகிய உன் சகோதரியை நிர்வாணமாக்கலாகா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 குமாரனுடைய மகளையாவது உன் குமாரத்தியினுடைய மகளையாவது நிர்வாணமாக்கலாகாது அது உன்னுடைய நிர்வாண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 தகப்பனுடைய மனைவியினிடத்தில் உன் தகப்பனுக்குப் பிறந்த குமாரத்தியை நிர்வாணமாக்கலாகாது; அவள் உனக்குச் சகோதரி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கையால் உங்களுக்குமுன் செய்யப்பட்ட அருவருப்பான முறைமைகளில் யாதொன்றை நீங்கள் செய்து, அவைகளால் உங்களைத் தீட்டுப்படுத்திக்கொள்ளாதபடிக்கு என் கட்டளையைக் கைக்கொள்ளுங்கள்; நான் உங்கள் தேவனாகிய கர்த்தர் என்று சொல் என்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 தகப்பனுடைய மனைவியினிடத்தில் உன் தகப்பனுக்குப் பிறந்த குமாரத்தியை நிர்வாணமாக்கலாகாது; அவள் உனக்குச் சகோதரி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தகப்பனுடைய சகோதரியை நிர்வாணமாக்கலாகாது; அவள் உன் தகப்பனுக்கு நெருங்கின இனமானவ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ன் தாயினுடைய சகோதரியை நிர்வாணமாக்கலாகாது; அவள் உன் தாய்க்கு நெருங்கின இனமானவ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 தகப்பனுடைய சகோதரனை நிர்வாணமாக்கலாகாது; அவன் மனைவியைச் சேராயாக; அவள் உன் தகப்பனுடைய சகோதரி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் மருமகளை நிர்வாணமாக்கலாகாது; அவள் உன் குமாரனுக்கு மனைவி, அவளை நிர்வாணமாக்கலாகா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 சகோதரனுடைய மனைவியை நிர்வாணமாக்கலாகாது; அது உன் சகோதரனுடைய நிர்வாண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 ஸ்திரீயையும் அவள் மகளையும் நிர்வாணமாக்கலாகாது; அவளுடைய குமாரரின் மகளையும் அவளுடைய குமாரத்தியின் மகளையும் நிர்வாணமாக்கும்படி விவாகம்பண்ணலாகாது; இவர்கள் அவளுக்கு நெருங்கின இனமானவர்கள்; அது முறைகேட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ஒரு ஸ்திரீயையும் அவள் மகளையும் நிர்வாணமாக்கலாகாது; அவளுடைய குமாரரின் மகளையும் அவளுடைய குமாரத்தியின் மகளையும் நிர்வாணமாக்கும்படி விவாகம்பண்ணலாகாது; இவர்கள் அவளுக்கு நெருங்கின இனமானவர்கள்; அது முறைகேட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ன் மனைவி உயிரோடிருக்கையில், அவளுக்கு உபத்திரவமாக அவள் சகோதரியையும் நிர்வாணமாக்கும்பொருட்டு அவளை விவாகம்பண்ணலாகா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ன் மனைவி உயிரோடிருக்கையில், அவளுக்கு உபத்திரவமாக அவள் சகோதரியையும் நிர்வாணமாக்கும்பொருட்டு அவளை விவாகம்பண்ணலாகா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கையால் உங்களுக்குமுன் செய்யப்பட்ட அருவருப்பான முறைமைகளில் யாதொன்றை நீங்கள் செய்து, அவைகளால் உங்களைத் தீட்டுப்படுத்திக்கொள்ளாதபடிக்கு என் கட்டளையைக் கைக்கொள்ளுங்கள்; நான் உங்கள் தேவனாகிய கர்த்தர் என்று சொல்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ஸ்திரீயானவள் சூதகத்தால் விலக்கத்திலிருக்கையில், அவளை நிர்வாணமாக்க அவளோடே சேராதே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றனுடைய மனைவியோடே சேரும்படி சயனித்து, அவளால் உன்னைத் தீட்டுப்படுத்திக்கொள்ளவேண்டா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 உன் சந்ததியில் யாரையாகிலும் மோளேகுக்கென்று தீக்கடக்கும்படி இடங்கொடாதே; உன் தேவனுடைய நாமத்தைப் பரிசுத்தக் குலைச்சலாக்காதே; நான் கர்த்த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 உன் சந்ததியில் யாரையாகிலும் மோளேகுக்கென்று தீக்கடக்கும்படி இடங்கொடாதே; உன் தேவனுடைய நாமத்தைப் பரிசுத்தக் குலைச்சலாக்காதே; நான் கர்த்த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ெண்ணோடு சம்யோகம் பண்ணுகிறதுபோல ஆணோடே சம்யோகம் பண்ணவேண்டாம்; அது அருவருப்பான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யாதொரு மிருகத்தோடும் நீ புணர்ச்சி செய்து, அதினாலே உன்னைத் தீட்டுப்படுத்தவேண்டாம்; ஸ்திரீயானவள் மிருகத்தோடே புணரும்படி அதற்கு முன்பாக நிற்கலாகாது; அது அருவருப்பான தாறுமாற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யாதொரு மிருகத்தோடும் நீ புணர்ச்சி செய்து, அதினாலே உன்னைத் தீட்டுப்படுத்தவேண்டாம்; ஸ்திரீயானவள் மிருகத்தோடே புணரும்படி அதற்கு முன்பாக நிற்கலாகாது; அது அருவருப்பான தாறுமாற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வைகளில் ஒன்றினாலும் உங்களைத் தீட்டுப்படுத்தாதிருங்கள்; நான் உங்கள் முன்னின்று துரத்திவிடுகிற ஜாதிகள் இவைகளெல்லாவற்றினாலும் தங்களைத் தீட்டுப்படுத்தியிருக்கிறார்கள்; தேசமும் தீட்டுப்படுத்தப்பட்டிருக்கிற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வைகளில் ஒன்றினாலும் உங்களைத் தீட்டுப்படுத்தாதிருங்கள்; நான் உங்கள் முன்னின்று துரத்திவிடுகிற ஜாதிகள் இவைகளெல்லாவற்றினாலும் தங்களைத் தீட்டுப்படுத்தியிருக்கிறார்கள்; தேசமும் தீட்டுப்படுத்தப்பட்டிருக்கிற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கையால் அதின் அக்கிரமத்தை விசாரிப்பேன்; தேசம் தன் குடிகளைக் கக்கிப்போட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கையால் உங்களுக்குமுன் செய்யப்பட்ட அருவருப்பான முறைமைகளில் யாதொன்றை நீங்கள் செய்து, அவைகளால் உங்களைத் தீட்டுப்படுத்திக்கொள்ளாதபடிக்கு என் கட்டளையைக் கைக்கொள்ளுங்கள்; நான் உங்கள் தேவனாகிய கர்த்தர் என்று சொல்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கையால் அதின் அக்கிரமத்தை விசாரிப்பேன்; தேசம் தன் குடிகளைக் கக்கிப்போட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ந்த அருவருப்புகளையெல்லாம் உங்களுக்குமுன் இருந்த அந்தத் தேசத்தின் மனிதர் செய்ததினாலே தேசம் தீட்டாயிற்ற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ந்த அருவருப்புகளையெல்லாம் உங்களுக்குமுன் இருந்த அந்தத் தேசத்தின் மனிதர் செய்ததினாலே தேசம் தீட்டாயிற்ற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ப்பொழுது உங்களுக்கு முன் இருந்த ஜாதிகளைத் தேசம் கக்கிப்போட்டதுபோல, நீங்கள் அதைத் தீட்டுப்படுத்தும்போது அது உங்களையும் கக்கிப்போடாதபடிக்கு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ப்பொழுது உங்களுக்கு முன் இருந்த ஜாதிகளைத் தேசம் கக்கிப்போட்டதுபோல, நீங்கள் அதைத் தீட்டுப்படுத்தும்போது அது உங்களையும் கக்கிப்போடாதபடிக்கு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ங்கள் என் கட்டளைகளையும் என் நியாயங்களையும் கைக்கொண்டு, தேசத்திலே பிறந்தவனானாலும் உங்கள் நடுவே தங்குகிற அந்நியனானாலும் இந்த அருவருப்புக்களில் ஒன்றையும் செய்யவேண்டா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ங்கள் என் கட்டளைகளையும் என் நியாயங்களையும் கைக்கொண்டு, தேசத்திலே பிறந்தவனானாலும் உங்கள் நடுவே தங்குகிற அந்நியனானாலும் இந்த அருவருப்புக்களில் ஒன்றையும் செய்யவேண்டா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ப்படிப்பட்ட அருவருப்பானவைகளில் யாதொன்றை யாராவது செய்தால், செய்த அந்த ஆத்துமாக்கள் ஜனத்தில் இராதபடிக்கு அறுப்புண்டுபோவ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மோசேயை நோக்கி: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வேல் புத்திரருக்குச் சொல்லவேண்டியது என்னவென்றால்: நான் உங்கள் தேவனாகிய கர்த்த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குடியிருந்த எகிப்துதேசத்தாருடைய செய்கையின்படி செய்யாமலும், நான் உங்களை அழைத்துப்போகிற கானான் தேசத்தாருடைய செய்கையின்படி செய்யாமலும், அவர்களுடைய முறைமைகளின்படி நடவாமலும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குடியிருந்த எகிப்துதேசத்தாருடைய செய்கையின்படி செய்யாமலும், நான் உங்களை அழைத்துப்போகிற கானான் தேசத்தாருடைய செய்கையின்படி செய்யாமலும், அவர்களுடைய முறைமைகளின்படி நடவாமலும்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ன்னுடைய நியாயங்களின்படி செய்து, என்னுடைய கட்டளைகளைக் கைக்கொண்டு நடவுங்கள்; நான் உங்கள் தேவனாகிய கர்த்த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95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इसलिये तुम मेरे नियमों और मेरी विधियों को निरन्तर मानना; जो मनुष्य उन को माने वह उनके कारण जीवि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ेगा। मैं यहोव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तुम में से कोई अपनी किसी निकट कुटुम्बिन का तन उघाड़ने को उसके पास न जाए। मैं यहोव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अपनी माता का तन जो तुम्हारे पिता का तन है न उघाड़ना; वह तो तुम्हारी माता है, इसलिये तुम उसका तन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घाड़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अपनी सौतेली माता का भी तन न उघाड़ना; वह तो तुम्हारे पिता ही का तन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अपनी बहिन चाहे सगी हो चाहे सौतेली हो, चाहे वह घर में उत्पन्न हुई हो चाहे बाहर, उसका तन न उघाड़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अपनी पोती वा अपनी नतिनी का तन न उघाड़ना, उनकी देह तो मानो तुम्हारी ह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तुम्हारी सोतेली बहिन जो तुम्हारे पिता से उत्पन्न हुई, वह तुम्हारी बहिन है, इस कारण उसका तन 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यह आज्ञा जो मैं ने तुम्हारे मानने को दी है उसे तुम मानना, और जो घिनौनी रीतियां तुम से पहिल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घाड़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अपनी फूफी का तन न उघाड़ना; वह तो तुम्हारे पिता की निकट कुटुम्बिन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अपनी मौसी का तन न उघाड़ना; क्योंकि वह तुम्हारी माता की निकट कुटुम्बिन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अपने चाचा का तन न उघाड़ना, अर्थात उसकी स्त्री के पास न जाना; वह तो तुम्हारी चाच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अपनी बहू का तन न उघाड़ना वह तो तुम्हारे बेटे की स्त्री है, इस कारण तुम उसका तन न उघाड़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अपनी भौजी का तन न उघाड़ना; वह तो तुम्हारे भाई ही का तन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किसी स्त्री और उसकी बेटी दोनों का तन न उघाड़ना, और उसकी पोती को वा उसकी नतिनी को अपनी स्त्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के उसका तन न उघाड़ना; वे तो निकट कुटुम्बिन है; ऐसा करना महापाप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अपनी स्त्री की बहिन को भी अपनी स्त्री करके उसकी सौत न करना, कि पहली के जीवित रहते हुए उसका त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ी उघाड़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चलित हैं उन में से किसी पर न चलना, और न उनके कारण अशुद्ध हो जाना। मैं तुम्हारा परमेश्वर यहोव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फिर जब तक कोई स्त्री अपने ऋतु के कारण अशुद्ध रहे तब तक उसके पास उसका तन उघाड़ने को न जा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फिर अपने भाई बन्धु की स्त्री से कुकर्म करके अशुद्ध न हो जा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अपने सन्तान में से किसी को मोलेक के लिये होम करके न चढ़ाना, और न अपने परमेश्वर के नाम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वित्र ठहराना; मैं यहोव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स्त्रीगमन की रीति पुरूषगमन न करना; वह तो घिनौना काम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किसी जाति के पशु के साथ पशुगमन करके अशुद्ध न हो जाना, और न कोई स्त्री पशु के साम्हने इसलिये खड़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 कि उसके संग कुकर्म करे; यह तो उल्टी बात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ऐसा ऐसा कोई भी काम करके अशुद्ध न हो जाना, क्योंकि जिन जातियों को मैं तुम्हारे आगे से निकालने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ूं वे ऐसे ऐसे काम करके अशुद्ध हो गई है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उनका देश भी अशुद्ध हो गया है, इस कारण मैं उस पर उसके अधर्म का दण्ड देता हूं, और वह देश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ू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वासियों उगल दे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इस कारण तुम लोग मेरी विधियों और नियमों को निरन्तर मानना, और चाहे देशी चाहे तुम्हारे बीच रहनेवाल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देशी हो तुम में से कोई भी ऐसा घिनौना काम न कर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क्योंकि ऐसे सब घिनौने कामों को उस देश के मनुष्य तो तुम से पहिले उस में रहते थे वे करते आए है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सी से वह देश अशुद्ध हो ग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अब ऐसा न हो कि जिस रीति से जो जाति तुम से पहिले उस देश में रहती थी उसको उसने उगल दिया, उसी रीत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ब तुम उसको अशुद्ध करो, तो वह तुम को भी उगल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जितने ऐसा कोई घिनौना काम करें वे सब प्राणी अपने लोगों में से नाश किए ज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फिर यहोवा ने मूसा से क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इस्त्राएलियों से कह, कि मैं तुम्हारा परमेश्वर यहोव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तुम मिस्र देश के कामों के अनुसार जिस में तुम रहते थे न करना; और कनान देश के कामों के अनुसार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हां मैं तुम्हें ले चलता हूं न करना; और न उन देशों की विधियों पर चल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मेरे ही नियमों को मानना, और मेरी ही विधियों को मानते हुए उन पर चलना। मैं तुम्हारा परमेश्वर यहोव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2026-08-02T23:27:23Z</dcterms:created>
  <dcterms:modified xsi:type="dcterms:W3CDTF">2026-08-02T23:27:23Z</dcterms:modified>
  <dc:title>லேவியராகமம் : 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