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presProps" Target="presProps.xml"/>
  <Relationship Id="rId62" Type="http://schemas.openxmlformats.org/officeDocument/2006/relationships/viewProps" Target="viewProps.xml"/>
  <Relationship Id="rId6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என் கட்டளைகளையும் நியாயங்களையும் கைக்கொள்ளக்கடவீர்கள்; அவைகளின்படி செய்கிறவன் எவனும் அவைகளால் பிழைப்பான்; நான் கர்த்த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வனும் தனக்கு நெருங்கின இனமாகிய ஒருத்தியை நிர்வாணமாக்கும்படி அவளைச் சேரலாகாது; நான் கர்த்த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ஒருவனும் தனக்கு நெருங்கின இனமாகிய ஒருத்தியை நிர்வாணமாக்கும்படி அவளைச் சேரலாகாது; நான் கர்த்த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தகப்பனையாவது உன் தாயையாவது நிர்வாணமாக்கலாகாது; அவள் உன் தாயானவள்; அவளை நிர்வாணமாக்கலாகா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தகப்பனையாவது உன் தாயையாவது நிர்வாணமாக்கலாகாது; அவள் உன் தாயானவள்; அவளை நிர்வாணமாக்கலாகா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ன் தகப்பனுடைய மனைவியை நிர்வாணமாக்கலாகாது; அது உன் தகப்பனுடைய நிர்வாண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தகப்பனுக்காவது உன் தாய்க்காவது வீட்டிலாகிலும் புறத்திலாகிலும் பிறந்த குமாரத்தியாகிய உன் சகோதரியை நிர்வாணமாக்கலாகா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தகப்பனுக்காவது உன் தாய்க்காவது வீட்டிலாகிலும் புறத்திலாகிலும் பிறந்த குமாரத்தியாகிய உன் சகோதரியை நிர்வாணமாக்கலாகா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குமாரனுடைய மகளையாவது உன் குமாரத்தியினுடைய மகளையாவது நிர்வாணமாக்கலாகாது அது உன்னுடைய நிர்வாண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குமாரனுடைய மகளையாவது உன் குமாரத்தியினுடைய மகளையாவது நிர்வாணமாக்கலாகாது அது உன்னுடைய நிர்வாண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தகப்பனுடைய மனைவியினிடத்தில் உன் தகப்பனுக்குப் பிறந்த குமாரத்தியை நிர்வாணமாக்கலாகாது; அவள் உனக்குச் சகோதரி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தகப்பனுடைய மனைவியினிடத்தில் உன் தகப்பனுக்குப் பிறந்த குமாரத்தியை நிர்வாணமாக்கலாகாது; அவள் உனக்குச் சகோதரி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தகப்பனுடைய சகோதரியை நிர்வாணமாக்கலாகாது; அவள் உன் தகப்பனுக்கு நெருங்கின இனமானவ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உன் தகப்பனுடைய சகோதரியை நிர்வாணமாக்கலாகாது; அவள் உன் தகப்பனுக்கு நெருங்கின இனமானவ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தாயினுடைய சகோதரியை நிர்வாணமாக்கலாகாது; அவள் உன் தாய்க்கு நெருங்கின இனமானவ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தாயினுடைய சகோதரியை நிர்வாணமாக்கலாகாது; அவள் உன் தாய்க்கு நெருங்கின இனமானவ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கப்பனுடைய சகோதரனை நிர்வாணமாக்கலாகாது; அவன் மனைவியைச் சேராயாக; அவள் உன் தகப்பனுடைய சகோதரி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கப்பனுடைய சகோதரனை நிர்வாணமாக்கலாகாது; அவன் மனைவியைச் சேராயாக; அவள் உன் தகப்பனுடைய சகோதரி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மருமகளை நிர்வாணமாக்கலாகாது; அவள் உன் குமாரனுக்கு மனைவி, அவளை நிர்வாணமாக்கலாகா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மருமகளை நிர்வாணமாக்கலாகாது; அவள் உன் குமாரனுக்கு மனைவி, அவளை நிர்வாணமாக்கலாகா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ுக்குச் சொல்லவேண்டியது என்னவென்றால்: நான் உங்கள் தேவனாகிய கர்த்த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சகோதரனுடைய மனைவியை நிர்வாணமாக்கலாகாது; அது உன் சகோதரனுடைய நிர்வாண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ஸ்திரீயையும் அவள் மகளையும் நிர்வாணமாக்கலாகாது; அவளுடைய குமாரரின் மகளையும் அவளுடைய குமாரத்தியின் மகளையும் நிர்வாணமாக்கும்படி விவாகம்பண்ணலாகாது; இவர்கள் அவளுக்கு நெருங்கின இனமானவர்கள்; அது முறைகேட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ஸ்திரீயையும் அவள் மகளையும் நிர்வாணமாக்கலாகாது; அவளுடைய குமாரரின் மகளையும் அவளுடைய குமாரத்தியின் மகளையும் நிர்வாணமாக்கும்படி விவாகம்பண்ணலாகாது; இவர்கள் அவளுக்கு நெருங்கின இனமானவர்கள்; அது முறைகேட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ஒரு ஸ்திரீயையும் அவள் மகளையும் நிர்வாணமாக்கலாகாது; அவளுடைய குமாரரின் மகளையும் அவளுடைய குமாரத்தியின் மகளையும் நிர்வாணமாக்கும்படி விவாகம்பண்ணலாகாது; இவர்கள் அவளுக்கு நெருங்கின இனமானவர்கள்; அது முறைகேட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மனைவி உயிரோடிருக்கையில், அவளுக்கு உபத்திரவமாக அவள் சகோதரியையும் நிர்வாணமாக்கும்பொருட்டு அவளை விவாகம்பண்ணலாகா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உன் மனைவி உயிரோடிருக்கையில், அவளுக்கு உபத்திரவமாக அவள் சகோதரியையும் நிர்வாணமாக்கும்பொருட்டு அவளை விவாகம்பண்ணலாகா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ஸ்திரீயானவள் சூதகத்தால் விலக்கத்திலிருக்கையில், அவளை நிர்வாணமாக்க அவளோடே சேராத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ஸ்திரீயானவள் சூதகத்தால் விலக்கத்திலிருக்கையில், அவளை நிர்வாணமாக்க அவளோடே சேராதே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ிறனுடைய மனைவியோடே சேரும்படி சயனித்து, அவளால் உன்னைத் தீட்டுப்படுத்திக்கொள்ளவேண்டா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உன் சந்ததியில் யாரையாகிலும் மோளேகுக்கென்று தீக்கடக்கும்படி இடங்கொடாதே; உன் தேவனுடைய நாமத்தைப் பரிசுத்தக் குலைச்சலாக்காதே; நான் கர்த்த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குடியிருந்த எகிப்துதேசத்தாருடைய செய்கையின்படி செய்யாமலும், நான் உங்களை அழைத்துப்போகிற கானான் தேசத்தாருடைய செய்கையின்படி செய்யாமலும், அவர்களுடைய முறைமைகளின்படி நடவாமலும்,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உன் சந்ததியில் யாரையாகிலும் மோளேகுக்கென்று தீக்கடக்கும்படி இடங்கொடாதே; உன் தேவனுடைய நாமத்தைப் பரிசுத்தக் குலைச்சலாக்காதே; நான் கர்த்த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ெண்ணோடு சம்யோகம் பண்ணுகிறதுபோல ஆணோடே சம்யோகம் பண்ணவேண்டாம்; அது அருவருப்பான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ாதொரு மிருகத்தோடும் நீ புணர்ச்சி செய்து, அதினாலே உன்னைத் தீட்டுப்படுத்தவேண்டாம்; ஸ்திரீயானவள் மிருகத்தோடே புணரும்படி அதற்கு முன்பாக நிற்கலாகாது; அது அருவருப்பான தாறுமா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ாதொரு மிருகத்தோடும் நீ புணர்ச்சி செய்து, அதினாலே உன்னைத் தீட்டுப்படுத்தவேண்டாம்; ஸ்திரீயானவள் மிருகத்தோடே புணரும்படி அதற்கு முன்பாக நிற்கலாகாது; அது அருவருப்பான தாறுமாற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ைகளில் ஒன்றினாலும் உங்களைத் தீட்டுப்படுத்தாதிருங்கள்; நான் உங்கள் முன்னின்று துரத்திவிடுகிற ஜாதிகள் இவைகளெல்லாவற்றினாலும் தங்களைத் தீட்டுப்படுத்தியிருக்கிறார்கள்; தேசமும் தீட்டுப்படுத்தப்பட்டிருக்கிறது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வைகளில் ஒன்றினாலும் உங்களைத் தீட்டுப்படுத்தாதிருங்கள்; நான் உங்கள் முன்னின்று துரத்திவிடுகிற ஜாதிகள் இவைகளெல்லாவற்றினாலும் தங்களைத் தீட்டுப்படுத்தியிருக்கிறார்கள்; தேசமும் தீட்டுப்படுத்தப்பட்டிருக்கிறத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அதின் அக்கிரமத்தை விசாரிப்பேன்; தேசம் தன் குடிகளைக் கக்கிப்போட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கையால் அதின் அக்கிரமத்தை விசாரிப்பேன்; தேசம் தன் குடிகளைக் கக்கிப்போட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 அருவருப்புகளையெல்லாம் உங்களுக்குமுன் இருந்த அந்தத் தேசத்தின் மனிதர் செய்ததினாலே தேசம் தீட்டாயிற்ற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 அருவருப்புகளையெல்லாம் உங்களுக்குமுன் இருந்த அந்தத் தேசத்தின் மனிதர் செய்ததினாலே தேசம் தீட்டாயிற்ற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குடியிருந்த எகிப்துதேசத்தாருடைய செய்கையின்படி செய்யாமலும், நான் உங்களை அழைத்துப்போகிற கானான் தேசத்தாருடைய செய்கையின்படி செய்யாமலும், அவர்களுடைய முறைமைகளின்படி நடவாமலும்,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ொழுது உங்களுக்கு முன் இருந்த ஜாதிகளைத் தேசம் கக்கிப்போட்டதுபோல, நீங்கள் அதைத் தீட்டுப்படுத்தும்போது அது உங்களையும் கக்கிப்போடாதபடிக்கு,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ப்பொழுது உங்களுக்கு முன் இருந்த ஜாதிகளைத் தேசம் கக்கிப்போட்டதுபோல, நீங்கள் அதைத் தீட்டுப்படுத்தும்போது அது உங்களையும் கக்கிப்போடாதபடிக்கு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ங்கள் என் கட்டளைகளையும் என் நியாயங்களையும் கைக்கொண்டு, தேசத்திலே பிறந்தவனானாலும் உங்கள் நடுவே தங்குகிற அந்நியனானாலும் இந்த அருவருப்புக்களில் ஒன்றையும் செய்யவேண்டா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ங்கள் என் கட்டளைகளையும் என் நியாயங்களையும் கைக்கொண்டு, தேசத்திலே பிறந்தவனானாலும் உங்கள் நடுவே தங்குகிற அந்நியனானாலும் இந்த அருவருப்புக்களில் ஒன்றையும் செய்யவேண்டாம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ப்படிப்பட்ட அருவருப்பானவைகளில் யாதொன்றை யாராவது செய்தால், செய்த அந்த ஆத்துமாக்கள் ஜனத்தில் இராதபடிக்கு அறுப்புண்டுபோவ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ப்படிப்பட்ட அருவருப்பானவைகளில் யாதொன்றை யாராவது செய்தால், செய்த அந்த ஆத்துமாக்கள் ஜனத்தில் இராதபடிக்கு அறுப்புண்டுபோவ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உங்களுக்குமுன் செய்யப்பட்ட அருவருப்பான முறைமைகளில் யாதொன்றை நீங்கள் செய்து, அவைகளால் உங்களைத் தீட்டுப்படுத்திக்கொள்ளாதபடிக்கு என் கட்டளையைக் கைக்கொள்ளுங்கள்; நான் உங்கள் தேவனாகிய கர்த்தர் என்று சொல் என்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உங்களுக்குமுன் செய்யப்பட்ட அருவருப்பான முறைமைகளில் யாதொன்றை நீங்கள் செய்து, அவைகளால் உங்களைத் தீட்டுப்படுத்திக்கொள்ளாதபடிக்கு என் கட்டளையைக் கைக்கொள்ளுங்கள்; நான் உங்கள் தேவனாகிய கர்த்தர் என்று சொல் என்ற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கையால் உங்களுக்குமுன் செய்யப்பட்ட அருவருப்பான முறைமைகளில் யாதொன்றை நீங்கள் செய்து, அவைகளால் உங்களைத் தீட்டுப்படுத்திக்கொள்ளாதபடிக்கு என் கட்டளையைக் கைக்கொள்ளுங்கள்; நான் உங்கள் தேவனாகிய கர்த்தர் என்று சொல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ங்கள் குடியிருந்த எகிப்துதேசத்தாருடைய செய்கையின்படி செய்யாமலும், நான் உங்களை அழைத்துப்போகிற கானான் தேசத்தாருடைய செய்கையின்படி செய்யாமலும், அவர்களுடைய முறைமைகளின்படி நடவாமலும்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ுடைய நியாயங்களின்படி செய்து, என்னுடைய கட்டளைகளைக் கைக்கொண்டு நடவுங்கள்; நான் உங்கள் தேவனாகிய கர்த்த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னுடைய நியாயங்களின்படி செய்து, என்னுடைய கட்டளைகளைக் கைக்கொண்டு நடவுங்கள்; நான் உங்கள் தேவனாகிய கர்த்த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 என் கட்டளைகளையும் நியாயங்களையும் கைக்கொள்ளக்கடவீர்கள்; அவைகளின்படி செய்கிறவன் எவனும் அவைகளால் பிழைப்பான்; நான் கர்த்த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m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None of you shall approach to any that is near of kin to him, to uncover their nakedness: I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nakedness of your father, or the nakedness of your mother, shall you not uncover: she is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er; you shall not uncover her na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nakedness of your father's wife shall you not uncover: it is your father's na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nakedness of your sister, the daughter of your father, or daughter of your mother, whe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be born at home, or born abroad, even their nakedness you shall not unco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nakedness of your son's daughter, or of your daughter's daughter, even their nakedness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uncover: for theirs is yours own na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 nakedness of your father's wife's daughter, begotten of your father, she is your sister,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uncover her na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You shall not uncover the nakedness of your father's sister: she is your father's n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swo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 shall not uncover the nakedness of your mother's sister: for she is your mother's n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swo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ou shall not uncover the nakedness of your father's brother, you shall not approach 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fe: she is yours au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shall not uncover the nakedness of your daughter in law: she is your son's wife;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uncover her na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the children of Israel, and say unto them, I 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You shall not uncover the nakedness of your brother's wife: it is your brother's na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 shall not uncover the nakedness of a woman and her daughter, neither shall you take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's daughter, or her daughter's daughter, to uncover her nakedness; for they are her n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swomen: it is wic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Neither shall you take a wife to her sister, to vex her, to uncover her nakedness, besid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ther in her life ti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so you shall not approach unto a woman to uncover her nakedness, as long as she is put apar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er unclean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Moreover you shall not lie carnally with your neighbour's wife, to defile yourself with 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you shall not let any of your seed pass through the fire to Molech, neither shall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fter the doings of the land of Egypt, wherein all of you dwelt, shall all of you not do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fane the name of your God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You shall not lie with mankind, as with womankind: it is abomin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Neither shall you lie with any beast to defile yourself therewith: neither shall any woman st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fore a beast to lie down thereto: it is confu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Defile not all of you yourselves in any of these things: for in all these the nations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filed which I cast out before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land is defiled: therefore I do visit the iniquity thereof upon it, and the land itsel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omits out her inhabit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ll of you shall therefore keep my statutes and my judgments, and shall not commit any of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minations; neither any of your own nation, nor any stranger that sojourns among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fter the doings of the land of Canaan, where I bring you, shall all of you not do: neither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(For all these abominations have the men of the land done, which were before you, and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defiled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at the land spew not you out also, when all of you defile it, as it spewed out the n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re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For whosoever shall commit any of these abominations, even the souls that commit them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ut off from among their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refore shall all of you keep mine ordinance, that all of you commit not any one of the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minable customs, which were committed before you, and that all of you defile not yoursel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in: I 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walk in their ordinan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ll of you shall do my judgments, and keep mine ordinances, to walk therein: I am the LOR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ll of you shall therefore keep my statutes, and my judgments: which if a man do, he shall l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2026-06-03T08:41:27Z</dcterms:created>
  <dcterms:modified xsi:type="dcterms:W3CDTF">2026-06-03T08:41:27Z</dcterms:modified>
  <dc:title>லேவியராகமம் : 18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