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93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On that bright and golden morning
when the Son of Man shall come,
And the radiance of His glory we
shall see;
When from every clime and nation
He shall call His people home—
What a gath'ring of the ransomed
that will be !
What a gath' ring ! what a gath' ring I
What a gath'ring of the ransomed in the
summer land of love !
What a gath' ring ! what a gath'ring
Of the ransomed in that happy home abov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When the blest who sleep in Jesus at
His bidding shall arise
From the silence of the grave, and
from the sea;
And with bodies all celestial they
shall meet Him in the skies—
What a gath'ring and rejoicing
there will b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When our eyes behold the City, with
Its many mansions bright,
And its river, calm and restful,
flowing free—
When the friends that death has
parted shall in bliss again unite—
What a gath'ring and a greeting
there will b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Oh, the King is surely coming, and
the time is drawing nigh,
When the blessed day of promise
we shall see;
Then the changing in a moment,
in the twinkling of an eye,
And for ever in His presence we
shall be.]]></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2026-09-15T17:25:19Z</dcterms:created>
  <dcterms:modified xsi:type="dcterms:W3CDTF">2026-09-15T17:25:19Z</dcterms:modified>
  <dc:title>Hymn : 159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