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நுபவித்தவர்,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ுக் காரணர்,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் இப்போதாள்கிறார்,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பாட்டைக் கேட்கிறார்,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கிறிஸ்து எழுந்தார்,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வெற்றி சிறந்தார்,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வர்,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ட்சத்தைத் திறந்தவர்,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ப் பாட்டுப் பாடுவோம்,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ன் வேந்தைப் போற்றுவோம்,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தாழ்ந்துயர்ந்தாரே,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ந்தர் மீட்பர் ஆனாரே, அல்லேலூயா!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2026-07-31T14:46:27Z</dcterms:created>
  <dcterms:modified xsi:type="dcterms:W3CDTF">2026-07-31T14:46:27Z</dcterms:modified>
  <dc:title>துதிப் பாடல்கள் : 595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