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a thing most wonderful, 
Almost too wonderful to be ; [heaven, 
That God's own Son should come from 
And die to save a child like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d yet I know that it is true : 
He chose a poor and humble lot, [died, 
And wept, and toiled, and mourned, and 
For love of those who loved Him no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cannot tell how He could love 
A child so weak and full of sin ; 
His love must be most wonderful, 
If He could die my love to w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t is most wonderful to know 
His love for me so free and sure; 
But 'tis more wonderful to see 
My love for Him so faint and poo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yet I want to love Thee, Lord ; 
Oh, light the flame within my heart, 
And I will love Thee more and more, 
Until I see Thee as Thou ar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2026-07-30T13:05:22Z</dcterms:created>
  <dcterms:modified xsi:type="dcterms:W3CDTF">2026-07-30T13:05:22Z</dcterms:modified>
  <dc:title>Hymn : 1152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