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presProps" Target="presProps.xml"/>
  <Relationship Id="rId108" Type="http://schemas.openxmlformats.org/officeDocument/2006/relationships/viewProps" Target="viewProps.xml"/>
  <Relationship Id="rId10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இரணமாம்சம் அவனில் காணப்பட்டால், அவன் தீட்டுள்ளவ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னைச் சுத்தமுள்ளவன் என்று தீர்க்கிறதற்கு அவன் தன்னை ஆசாரியனுக்குக் காண்பித்தபின்பு, அசறு தோலில் அதிகமாய்ப் படர்ந்திருந்தால், அவன் மறுபடியும் ஆசாரியனுக்குத் தன்னைக் காண்பிக்கக்கடவன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சறு தோலிலே படர்ந்தது என்று ஆசாரியன் கண்ட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சறு தோலிலே படர்ந்தது என்று ஆசாரியன் கண்ட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ுஷ்டரோகம் ஒரு மனிதனுக்கு இருந்தால், அவனை ஆசாரியனிடத்தில் கொண்டுவரவேண்டும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ுஷ்டரோகம் ஒரு மனிதனுக்கு இருந்தால், அவனை ஆசாரியனிடத்தில் கொண்டுவரவேண்ட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இரணமாம்சத்தை ஆசாரியன் காணும்போது, அவனைத் தீட்டுள்ளவன் என்று தீர்க்கக்கடவன்; இரணமாம்சம் தீட்டுள்ளது; அது குஷ்ட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ல்லது, இரணமாம்சம் மாறி வெண்மையானால், அவன் ஆசாரியனிடத்துக்கு வரவேண்ட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ாரியன் அவனைப் பார்த்து, ரோகமுள்ள இடம் வெண்மையாக மாறினதென்று கண்டால், ஆசாரியன் அவனைச் சுத்தமுள்ளவன் என்று தீர்க்கக்கடவன்; அவன் சுத்தமுள்ளவ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சாரியன் அவனைப் பார்த்து, ரோகமுள்ள இடம் வெண்மையாக மாறினதென்று கண்டால், ஆசாரியன் அவனைச் சுத்தமுள்ளவன் என்று தீர்க்கக்கடவன்; அவன் சுத்தமுள்ளவ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சரீரத்தின்மேல் புண் உண்டாயிருந்து ஆறிப்போய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்விடத்திலே ஒரு வெள்ளைத்தடிப்பாவது சிவப்பு கலந்த ஒரு வெள்ளைப்படராவது உண்டானால், அதை ஆசாரியனுக்குக் காண்பிக்கவேண்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ாரியன் அதைப் பார்த்து, அவ்விடம் மற்றத் தோலைப்பார்க்கிலும் குழிந்திருக்கவும், அதின் மயிர் வெள்ளையாக மாறியிருக்கவும் கண்டால், ஆசாரியன் அவனைத் தீட்டுள்ளவன் என்று தீர்க்கவேண்டும்; அது புண்ணில் எழும்பின குஷ்ட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சாரியன் அதைப் பார்த்து, அவ்விடம் மற்றத் தோலைப்பார்க்கிலும் குழிந்திருக்கவும், அதின் மயிர் வெள்ளையாக மாறியிருக்கவும் கண்டால், ஆசாரியன் அவனைத் தீட்டுள்ளவன் என்று தீர்க்கவேண்டும்; அது புண்ணில் எழும்பின குஷ்ட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் அதைப் பார்த்து, அதில் வெள்ளைமயிர் இல்லை என்றும், அது மற்றத் தோலைப்பார்க்கிலும் குழிந்திராமல் சுருங்கியிருக்கிறது என்றும் கண்டானாகில், அவனை ஏழுநாள் அடைத்துவை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ஆசாரியன் அவனைப் பார்த்து, தோலிலே வெள்ளையான தடிப்பிருந்து, அது மயிரை வெண்மையாக மாறப்பண்ணிற்றென்றும், அந்தத் தடிப்புள்ள இடத்திலே இரணமாம்சம் உண்டென்றும் கண்டால்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சாரியன் அதைப் பார்த்து, அதில் வெள்ளைமயிர் இல்லை என்றும், அது மற்றத் தோலைப்பார்க்கிலும் குழிந்திராமல் சுருங்கியிருக்கிறது என்றும் கண்டானாகில், அவனை ஏழுநாள் அடைத்துவைத்த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து தோலில் அதிகமாய்ப் படர்ந்திருக்கக் கண்டால், அவனைத் தீட்டுள்ளவன் என்று தீர்க்கக்கடவன்; அது குஷ்டந்த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வெள்ளைப்படர் அதிகப்படாமல், அவ்வளவில் நின்றிருக்குமாகில், அது புண்ணின் தழும்பாயிருக்கும்; ஆகையால்,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வெள்ளைப்படர் அதிகப்படாமல், அவ்வளவில் நின்றிருக்குமாகில், அது புண்ணின் தழும்பாயிருக்கும்; ஆகையால்,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ஒருவனுடைய சரீரத்தின்மேல் நெருப்புப்பட்டதினாலே வெந்து, அந்த வேக்காடு ஆறிப்போன இடத்திலே சிவப்பான படராவது வெண்மையான படராவது உண்டான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சாரியன் அதைப்பார்க்கக்கடவன்; அந்தப் படரிலே மயிர் வெண்மையாக மாறி, அவ்விடம் மற்றத் தோலைப்பார்க்கிலும் பள்ளமாயிருந்தால், அது வேக்காட்டினால் எழும்பின குஷ்டம்; ஆகையால், ஆசாரியன் அவனைத் தீட்டுள்ளவன் என்று தீர்க்கக்கடவன்; அது குஷ்டரோகந்த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சாரியன் அதைப் பார்க்கிறபோது, படரிலே வெள்ளைமயிர் இல்லை என்றும், அது மற்றத் தோலைப்பார்க்கிலும் குழிந்திராமல், சுருங்கியிருக்கிறது என்றும் கண்டானாகில், அவனை ஏழுநாள் அடைத்து வைத்து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சாரியன் அதைப் பார்க்கிறபோது, படரிலே வெள்ளைமயிர் இல்லை என்றும், அது மற்றத் தோலைப்பார்க்கிலும் குழிந்திராமல், சுருங்கியிருக்கிறது என்றும் கண்டானாகில், அவனை ஏழுநாள் அடைத்து வைத்து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அவன் சரீரத்திலுள்ள நாள்பட்ட குஷ்டம்; அவன் தீட்டுள்ளவன். ஆதலால், ஆசாரியன் அவனை அடைத்து வைக்காமல், தீட்டுள்ளவன் என்று தீர்க்கக்கடவ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ழாம்நாளில் அவனைப் பார்க்கக்கடவன்; அது தோலில் அதிகமாய்ப் படர்ந்திருந்த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ழாம்நாளில் அவனைப் பார்க்கக்கடவன்; அது தோலில் அதிகமாய்ப் படர்ந்திருந்தால், ஆசாரியன் அவனைத் தீட்டுள்ளவன் என்று தீர்க்கக்கடவன்; அது குஷ்டரோக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டரானது தோலில் பெருகாமல், அவ்வளவில் நின்று சுருங்கியிருந்ததாகில், அது சூட்டினால் உண்டான தழும்பு; ஆசாரியன் அவனைச் சுத்தமுள்ளவனென்று தீர்க்கக்கடவன்; அது சூட்டினால் வந்த வேக்காட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டரானது தோலில் பெருகாமல், அவ்வளவில் நின்று சுருங்கியிருந்ததாகில், அது சூட்டினால் உண்டான தழும்பு; ஆசாரியன் அவனைச் சுத்தமுள்ளவனென்று தீர்க்கக்கடவன்; அது சூட்டினால் வந்த வேக்காட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ுருஷனுக்காகிலும் ஸ்திரீக்காகிலும் தலையிலாவது தாடியிலாவது ஒரு சொறி உண்டானால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தைப் பார்த்து, அவ்விடம் மற்றத்தோலைப்பார்க்கிலும் பள்ளமும் அதிலே மயிர் பொன் நிறமும் மிருதுவுமாயிருக்கக்கண்டால், ஆசாரியன் அவனைத் தீட்டுள்ளவனென்று தீர்க்கக்கடவன்; அது தலையிலும் தாடியிலும் உண்டாகிற சொறிகுஷ்டம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ாரியன் அதைப் பார்த்து, அவ்விடம் மற்றத்தோலைப்பார்க்கிலும் பள்ளமும் அதிலே மயிர் பொன் நிறமும் மிருதுவுமாயிருக்கக்கண்டால், ஆசாரியன் அவனைத் தீட்டுள்ளவனென்று தீர்க்கக்கடவன்; அது தலையிலும் தாடியிலும் உண்டாகிற சொறிகுஷ்ட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ாரியன் அந்தச் சொறிகுஷ்டத்தைப் பார்க்கும்போது, அவ்விடம் மற்றத்தோலைப்பார்க்கிலும் பள்ளமாயிராமலும் அதிலே கறுத்தமயிர் இல்லாமலும் இருக்கக்கண்டால், ஆசாரியன் அவனை ஏழு நாள் அடைத்துவைத்து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ஆசாரியன் அந்தச் சொறிகுஷ்டத்தைப் பார்க்கும்போது, அவ்விடம் மற்றத்தோலைப்பார்க்கிலும் பள்ளமாயிராமலும் அதிலே கறுத்தமயிர் இல்லாமலும் இருக்கக்கண்டால், ஆசாரியன் அவனை ஏழு நாள் அடைத்துவைத்து,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ழாம்நாளில் ஆசாரியன் அதைப் பார்க்கக்கடவன்; அந்தச் சொறி இடங்கொள்ளாமலும் அதிலே பொன்நிறமயிர் இல்லாமலும், அவ்விடம் மற்றத்தோலைப் பார்க்கிலும் பள்ளமில்லாமலும் இருந்தால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 அவன் சரீரத்திலுள்ள நாள்பட்ட குஷ்டம்; அவன் தீட்டுள்ளவன். ஆதலால், ஆசாரியன் அவனை அடைத்து வைக்காமல், தீட்டுள்ளவன் என்று தீர்க்க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ஏழாம்நாளில் ஆசாரியன் அதைப் பார்க்கக்கடவன்; அந்தச் சொறி இடங்கொள்ளாமலும் அதிலே பொன்நிறமயிர் இல்லாமலும், அவ்விடம் மற்றத்தோலைப் பார்க்கிலும் பள்ளமில்லாமலும் இருந்தால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ச் சொறியுள்ள இடந்தவிர, மற்ற யாவையும் அவன் சிரைத்துக்கொள்ளக்கடவன்; பின்பு, ஆசாரியன் இரண்டாந்தரம் அவனை ஏழு நாள் அடைத்துவைத்த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ச் சொறியுள்ள இடந்தவிர, மற்ற யாவையும் அவன் சிரைத்துக்கொள்ளக்கடவன்; பின்பு, ஆசாரியன் இரண்டாந்தரம் அவனை ஏழு நாள் அடைத்துவைத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கழுவப்பட்டபின்பு அது குறுகிறதென்று ஆசாரியன் கண்டானேயாகில், அதை வஸ்திரத்திலாவது, தோலிலாவது, பாவிலாவது, ஊடையிலாவது இராதபடிக்கு எடுத்துப்போடவேண்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கழுவப்பட்டபின்பு அது குறுகிறதென்று ஆசாரியன் கண்டானேயாகில், அதை வஸ்திரத்திலாவது, தோலிலாவது, பாவிலாவது, ஊடையிலாவது இராதபடிக்கு எடுத்துப்போடவேண்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கழுவப்பட்டபின்பு அது குறுகிறதென்று ஆசாரியன் கண்டானேயாகில், அதை வஸ்திரத்திலாவது, தோலிலாவது, பாவிலாவது, ஊடையிலாவது இராதபடிக்கு எடுத்துப்போடவேண்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ஏழாம் நாளில் அதைப் பார்க்கக்கடவன்; சொறி தோலில் இடங்கொள்ளாமலும், அவ்விடம் மற்றத் தோலைப்பார்க்கிலும் பள்ளமில்லாமலும் இருந்தால், ஆசாரியன் அவனைச் சுத்தமுள்ளவன் என்று தீர்க்கக்கடவன்; அவன் தன் வஸ்திரங்களைத் தோய்த்தபின் சுத்தமாயிருப்ப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ு இன்னும் வஸ்திரத்திலாவது, பாவிலாவது, ஊடையிலாவது, தோலினால் செய்த எந்தவித வஸ்துவிலாவது காணப்பட்டால், அது படருகிற தோஷம்; ஆகையினால் அது உள்ளதை அக்கினியில் சுட்டெரிக்கவேண்ட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பார்க்கிற இடங்களெங்கும் தோலிலே குஷ்டம் தோன்றி, அந்த ரோகமுள்ளவனுடைய தலை தொடங்கி அவன் கால்மட்டும் அது தேகமுழுவதையும் மூடியிருக்கக்கண்டால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ு இன்னும் வஸ்திரத்திலாவது, பாவிலாவது, ஊடையிலாவது, தோலினால் செய்த எந்தவித வஸ்துவிலாவது காணப்பட்டால், அது படருகிற தோஷம்; ஆகையினால் அது உள்ளதை அக்கினியில் சுட்டெரிக்கவேண்ட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ன் சுத்தமுள்ளவனென்று தீர்க்கப்பட்டபின், அந்தச் சொறி தோலில் இடங்கொண்டதானால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ஸ்திரத்தின் பாவாவது, ஊடையாவது, தோலினால் செய்த எந்தவித வஸ்துவாவது கழுவப்பட்டபின்பு, அந்தத் தோஷம் அதைவிட்டுப் போயிற்றேயானால், இரண்டாந்தரம் கழுவப்படவேண்டும்; அப்பொழுது சுத்தமாயிருக்கு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வஸ்திரத்தின் பாவாவது, ஊடையாவது, தோலினால் செய்த எந்தவித வஸ்துவாவது கழுவப்பட்டபின்பு, அந்தத் தோஷம் அதைவிட்டுப் போயிற்றேயானால், இரண்டாந்தரம் கழுவப்படவேண்டும்; அப்பொழுது சுத்தமாயிருக்கு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ாரியன் அவனைப் பார்க்கக்கடவன்; சொறி தோலில் இடங்கொண்டிருந்தால், அப்பொழுது மயிர் பொன்நிறமா அல்லவா என்று ஆசாரியன் விசாரிக்கவேண்டியதில்லை; அவன் தீட்டுள்ளவன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ஆசாரியன் அவனைப் பார்க்கக்கடவன்; சொறி தோலில் இடங்கொண்டிருந்தால், அப்பொழுது மயிர் பொன்நிறமா அல்லவா என்று ஆசாரியன் விசாரிக்கவேண்டியதில்லை; அவன் தீட்டுள்ளவன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ட்டுமயிராலாகிலும் பஞ்சுநூலாலாகிலும் நெய்த வஸ்திரத்தையாவது, பாவையாவது, ஊடையையாவது, தோலினால் செய்த எந்தவித வஸ்துவையாவது, சுத்தமென்றாவது தீட்டென்றாவது தீர்க்கிறதற்கு, அதினுடைய குஷ்டதோஷத்துக்கடுத்த பிரமாணம் இதுவே என்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ட்டுமயிராலாகிலும் பஞ்சுநூலாலாகிலும் நெய்த வஸ்திரத்தையாவது, பாவையாவது, ஊடையையாவது, தோலினால் செய்த எந்தவித வஸ்துவையாவது, சுத்தமென்றாவது தீட்டென்றாவது தீர்க்கிறதற்கு, அதினுடைய குஷ்டதோஷத்துக்கடுத்த பிரமாணம் இதுவே என்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ஆட்டுமயிராலாகிலும் பஞ்சுநூலாலாகிலும் நெய்த வஸ்திரத்தையாவது, பாவையாவது, ஊடையையாவது, தோலினால் செய்த எந்தவித வஸ்துவையாவது, சுத்தமென்றாவது தீட்டென்றாவது தீர்க்கிறதற்கு, அதினுடைய குஷ்டதோஷத்துக்கடுத்த பிரமாணம் இதுவே என்ற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பார்வைக்கு அந்தச் சொறி நீங்கி, அதில் கறுத்தமயிர் முளைத்ததேயாகில், சொறி சொஸ்தமாயிற்று; அவன் சுத்தமுள்ளவன்;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ஆசாரியன் பார்க்கிற இடங்களெங்கும் தோலிலே குஷ்டம் தோன்றி, அந்த ரோகமுள்ளவனுடைய தலை தொடங்கி அவன் கால்மட்டும் அது தேகமுழுவதையும் மூடியிருக்கக்கண்டால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வன் பார்வைக்கு அந்தச் சொறி நீங்கி, அதில் கறுத்தமயிர் முளைத்ததேயாகில், சொறி சொஸ்தமாயிற்று; அவன் சுத்தமுள்ளவன்; ஆசாரியன் அவனைச் சுத்தமுள்ளவன் என்று தீர்க்கக்கடவ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ஒரு புருஷனுக்காகிலும் ஸ்திரீக்காகிலும் அவர்கள் சரீரத்தின்மேல் வெள்ளைப் புள்ளிகள் உண்டாயிருந்தால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சாரியன் பார்க்கக்கடவன்; அவர்கள் சரீரத்திலே மங்கின வெள்ளைப் புள்ளிகள் இருந்தால், அது தோலில் எழும்புகிற வெள்ளைத் தேமல்; அவர்கள் சுத்தமுள்ளவர்கள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ஆசாரியன் பார்க்கக்கடவன்; அவர்கள் சரீரத்திலே மங்கின வெள்ளைப் புள்ளிகள் இருந்தால், அது தோலில் எழும்புகிற வெள்ளைத் தேமல்; அவர்கள் சுத்தமுள்ளவ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வனுடைய தலைமயிர் உதிர்ந்து, அவன் மொட்டையனானாலும் அவன் சுத்தமாயிருக்கிற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ஒருவனுடைய தலைமயிர் உதிர்ந்து, அவன் மொட்டையனானாலும் அவன் சுத்தமாயிருக்கிற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முன்னந்தலை மயிர் உதிர்ந்தால், அவன் அரை மொட்டையன்; அவனும் சுத்தமாயிருக்கிறா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ுடைய முன்னந்தலை மயிர் உதிர்ந்தால், அவன் அரை மொட்டையன்; அவனும் சுத்தமாயிருக்கி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மொட்டைத்தலையிலாவது அரைமொட்டைத்தலையிலாவது சிவப்புக்கலந்த வெண்மையான படர் உண்டானால், அது அதில் எழும்புகிற குஷ்டம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சாரியன் அவனைப் பார்க்கக்கடவன்; அவனுடைய மொட்டைத்தலையிலாவது அரைமொட்டைத்தலையிலாவது, மற்ற அங்கங்களின்மேல் உண்டாக்கும் குஷ்டத்தைப்போல, சிவப்புக்கலந்த வெண்மையான தடிப்பு இருக்கக் கண்ட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ஆசாரியன் பார்த்து, குஷ்டம் அவன் சரீரம் முழுவதையும் மூடியிருந்தால், அவனைச் சுத்தமுள்ளவன் என்று தீர்க்கக்கடவன்; அவன் உடம்பெல்லாம் வெண்மையாய்ப்போனபடியால், அவன் சுத்தமுள்ளவ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ஆசாரியன் அவனைப் பார்க்கக்கடவன்; அவனுடைய மொட்டைத்தலையிலாவது அரைமொட்டைத்தலையிலாவது, மற்ற அங்கங்களின்மேல் உண்டாக்கும் குஷ்டத்தைப்போல, சிவப்புக்கலந்த வெண்மையான தடிப்பு இருக்கக் கண்டா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ன் குஷ்டரோகி, அவன் தீட்டுள்ளவன்; ஆசாரியன் அவனைத் தீட்டுள்ளவன் என்று தீர்க்கக்கடவன்; அவன் வியாதி அவன் தலையிலே இருக்கிற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வியாதி உண்டாயிருக்கிற குஷ்டரோகி வஸ்திரம் கிழிந்தவனாயும், தன் தலையை மூடாதவனாயும் இருந்து, அவன் தன் தாடியை மூடிக்கொண்டு, "தீட்டு, தீட்டு" என்று சத்தமிடவேண்டும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ந்த வியாதி உண்டாயிருக்கிற குஷ்டரோகி வஸ்திரம் கிழிந்தவனாயும், தன் தலையை மூடாதவனாயும் இருந்து, அவன் தன் தாடியை மூடிக்கொண்டு, "தீட்டு, தீட்டு" என்று சத்தமிடவேண்டும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ந்த வியாதி அவனில் இருக்கும் நாள்வரைக்கும் தீட்டுள்ளவனாக எண்ணப்படக்கடவன்; அவன் தீட்டுள்ளவனே; ஆகையால், அவன் தனியே குடியிருக்கவேண்டும்; அவன் குடியிருப்பு பாளயத்துக்குப் புறம்பே இருக்கக்கடவது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ட்டுமயிர் வஸ்திரத்திலாவது, பஞ்சுநூல் வஸ்திரத்திலாவது,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பஞ்சுநூல், அல்லது ஆட்டுமயிரான பாவிலாவது, ஊடையிலாவது, ஒரு தோலிலாவது, தோலினால் செய்த எந்தவித வஸ்துவிலாவது குஷ்டதோஷம் தோன்றி,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வஸ்திரத்திலாவது, தோலிலாவது பாவிலாவது, ஊடையிலாவது, தோலினால் செய்த எந்தவித வஸ்துவிலாவது குஷ்டதோஷம் பச்சையாயாவது சிவப்பாயாவது காணப்பட்டால் அது குஷ்டமாயிருக்கும்; அதை ஆசாரியனுக்குக் காண்பிக்கவேண்ட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ஆசாரியன் அதைப் பார்த்து, ஏழுநாள் அடைத்துவைத்து,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ஏழாம் நாளிலே அதைப் பார்க்கக்கடவன்; வஸ்திரத்திலாவது, பாவிலாவது, ஊடையிலாவது, தோலிலாவது, தோலினால் செய்த எந்தவித வஸ்துவிலாவது அது அதிகப்பட்டிருந்தால், அது அரிக்கிற குஷ்டம்; அது தீட்ட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 ஆசாரியன் பார்த்து, குஷ்டம் அவன் சரீரம் முழுவதையும் மூடியிருந்தால், அவனைச் சுத்தமுள்ளவன் என்று தீர்க்கக்கடவன்; அவன் உடம்பெல்லாம் வெண்மையாய்ப்போனபடியால், அவன் சுத்தமுள்ளவ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த் தோஷம் இருக்கிற ஆட்டு மயிரினாலும் பஞ்சுநூலினாலும் செய்த வஸ்திரத்தையும் பாவையும், ஊடையையும், தோலினால் செய்த எந்தவித வஸ்துவையும் சுட்டெரிக்கக்கடவன்; அது அரிக்கிற குஷ்டம்; ஆகையால் அக்கினியில் சுட்டெரிக்கப்படவேண்ட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த் தோஷம் இருக்கிற ஆட்டு மயிரினாலும் பஞ்சுநூலினாலும் செய்த வஸ்திரத்தையும் பாவையும், ஊடையையும், தோலினால் செய்த எந்தவித வஸ்துவையும் சுட்டெரிக்கக்கடவன்; அது அரிக்கிற குஷ்டம்; ஆகையால் அக்கினியில் சுட்டெரிக்கப்படவேண்ட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அந்தத் தோஷம் இருக்கிற ஆட்டு மயிரினாலும் பஞ்சுநூலினாலும் செய்த வஸ்திரத்தையும் பாவையும், ஊடையையும், தோலினால் செய்த எந்தவித வஸ்துவையும் சுட்டெரிக்கக்கடவன்; அது அரிக்கிற குஷ்டம்; ஆகையால் அக்கினியில் சுட்டெரிக்கப்படவேண்டு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வஸ்திரத்தின் பாவிலாவது, ஊடையிலாவது, தோலினால் செய்த எந்தவித வஸ்துவிலாவது, அந்தத் தோஷம் அதிகப்படவில்லை என்று ஆசாரியன் கண்டால்,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ப்பொழுது ஆசாரியன் அதைக் கழுவச்சொல்லி, இரண்டாந்தரம் ஏழு நாள் அடைத்துவைத்து,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து கழுவப்பட்டபின்பு அதைப் பார்க்கக்கடவன்; அந்தத் தோஷம் அதிகப்படாதிருந்தாலும் அது நிறம் மாறாததாயிருந்தால் தீட்டாயிருக்கும்; அக்கினியில் அதைச் சுட்டெரிக்கவேண்டும்; அது அவ்வஸ்திரத்தின் உட்புறத்திலும் வெளிப்புறத்திலும் உருவ அரிக்கும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து கழுவப்பட்டபின்பு அதைப் பார்க்கக்கடவன்; அந்தத் தோஷம் அதிகப்படாதிருந்தாலும் அது நிறம் மாறாததாயிருந்தால் தீட்டாயிருக்கும்; அக்கினியில் அதைச் சுட்டெரிக்கவேண்டும்; அது அவ்வஸ்திரத்தின் உட்புறத்திலும் வெளிப்புறத்திலும் உருவ அரிக்கும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யும் ஆரோனையும் நோக்கி: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மனிதனுடைய சரீரத்தின்மேல் குஷ்டரோகம்போலிருக்கிற ஒரு தடிப்பாவது அசறாவது வெள்ளைப்படராவது உண்டானால், அவன் ஆசாரியனாகிய ஆரோனிடத்திலாகிலும், ஆசாரியராகிய அவன் குமாரரில் ஒருவனிடத்திலாகிலும் கொண்டுவரப்படக்கடவன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ரு மனிதனுடைய சரீரத்தின்மேல் குஷ்டரோகம்போலிருக்கிற ஒரு தடிப்பாவது அசறாவது வெள்ளைப்படராவது உண்டானால், அவன் ஆசாரியனாகிய ஆரோனிடத்திலாகிலும், ஆசாரியராகிய அவன் குமாரரில் ஒருவனிடத்திலாகிலும் கொண்டுவரப்படக்கடவ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னாலும் இரணமாம்சம் அவனில் காணப்பட்டால், அவன் தீட்டுள்ளவன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சாரியன் அவன் சரீரத்தின்மேல் இருக்கிற ரோகத்தைப் பார்க்கவேண்டும்; ரோகம் இருக்கும் இடத்தில் மயிர் வெளுத்தும், ரோகமுள்ள இடம் அவனுடைய மற்றச் சரீரத்தைப்பார்க்கிலும் அதிகமாய்க் குழிந்தும் இருந்தால் அது குஷ்டரோகம்; ஆசாரியன் அவனைப் பார்த்தபின்பு, அவனைத் தீட்டுள்ளவன் என்று தீர்க்கக்கடவ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ஆசாரியன் அவன் சரீரத்தின்மேல் இருக்கிற ரோகத்தைப் பார்க்கவேண்டும்; ரோகம் இருக்கும் இடத்தில் மயிர் வெளுத்தும், ரோகமுள்ள இடம் அவனுடைய மற்றச் சரீரத்தைப்பார்க்கிலும் அதிகமாய்க் குழிந்தும் இருந்தால் அது குஷ்டரோகம்; ஆசாரியன் அவனைப் பார்த்தபின்பு, அவனைத் தீட்டுள்ளவன் என்று தீர்க்கக்கடவ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ன்மேல் வெள்ளைப் படர்ந்திருந்தாலும், அவ்விடம் அவனுடைய மற்றத் தோலைப்பார்க்கிலும் அதிக பள்ளமாயிராமலும், அதின் மயிர் வெள்ளையாக மாறாமலும் இருந்தால், ஆசாரியன் அவனை ஏழுநாள் அடைத்துவைத்து,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சரீரத்தின்மேல் வெள்ளைப் படர்ந்திருந்தாலும், அவ்விடம் அவனுடைய மற்றத் தோலைப்பார்க்கிலும் அதிக பள்ளமாயிராமலும், அதின் மயிர் வெள்ளையாக மாறாமலும் இருந்தால், ஆசாரியன் அவனை ஏழுநாள் அடைத்துவைத்து,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ாம் நாளில் அவனைப் பார்க்கக்கடவன்; தோலில் ரோகம் அதிகப்படாமல், அவன் பார்வைக்கு ரோகம் நின்றிருந்தால், ஆசாரியன் இரண்டாந்தரம் அவனை ஏழுநாள் அடைத்துவைத்து,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ஏழாம் நாளில் அவனைப் பார்க்கக்கடவன்; தோலில் ரோகம் அதிகப்படாமல், அவன் பார்வைக்கு ரோகம் நின்றிருந்தால், ஆசாரியன் இரண்டாந்தரம் அவனை ஏழுநாள் அடைத்துவைத்து,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ரண்டாந்தரம் அவனை ஏழாம்நாளில் பார்க்கக்கடவன்; தோலில் ரோகம் அதிகப்படாமல் சுருங்கியிருந்தால், ஆசாரியன் அவனைச் சுத்தமுள்ளவன் என்று தீர்க்கக்கடவன்; அது அசறு; அவன் தன் வஸ்திரங்களைத் தோய்த்துச் சுத்தமாயிருப்பானாக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னைச் சுத்தமுள்ளவன் என்று தீர்க்கிறதற்கு அவன் தன்னை ஆசாரியனுக்குக் காண்பித்தபின்பு, அசறு தோலில் அதிகமாய்ப் படர்ந்திருந்தால், அவன் மறுபடியும் ஆசாரியனுக்குத் தன்னைக் காண்பிக்கக்கடவ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મડી તપાસવી અને માંણસને અશુદ્ધ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ાજકે તેને ફરીથી તપાસવો અને જો સફેદ ડાઘ કે ચાંદું ફેલાતું જતું લાગે, તો યાજકે તે માંણસને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કોઢિયો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જો કોઈ વ્યક્તિને કોઢનું ચાંદું હોય અને કોઢ હોવાની શંકા જાય, તો તેને યાજક આગળ લઈ જવો. અને યાજ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તપાસ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શરીર પરની કાચી ચામડી એ સાબિત કરે છે કે તે કોઢ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પરંતુ જો કાચી ચામડી રૂઝાઈ જાય અને સફેદ થઈ જાય, તો તે વ્યક્તિએ યાજક પાસે જ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યાજકે ફરીથી તેને તપાસવો, અને જો તે ચાંદા સંપૂર્ણ સફેદ થઈ ગયાં હોય, તો તેને શુદ્ધ જાહેર કરવો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જો શરીરની ચામડીમાં ગૂમડું થઈને રૂજાઈ ગયું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અને ગૂમડાની જગ્યાએ સફેદ ડાઘ કે રતાશ પડતો સફેદ સોજો ખબર પડે તો તે યાજકને બતાવી તપાસ કરાવ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જો યાજકને લાગે કે રોગ ચામડીની નીચે અંદર સુધી પ્રસરી ગયો છે અને તે ચાઠા પરના વાળ સફેદ થઈ ગયા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યાજક તેને અશુદ્ધ જાહેર કરે, કારણ કે ગુમડામાંથી કોઢ ફાટી નીકળ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ણ જો તપાસતાં યાજકને એમ ખબર પડે કે એમાંના વાળ સફેદ થયેલા નથી તે ચામડી કરતાં ઊડે ઊતરેલું નથી,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ો ચામડી પર સફેદ ચાંઠું પડયું હોય, અને વાળ ધોળા થઈ ગયા હોય અને સોજા પરની ચામડી કાચી લાગતી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ાખું પડી ગયું છે, તો તેણે તે વ્ય્કતિને સાત દિવસ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જો રોગ ચામડીમાં ફેલાયો હોય તો યાજકે તેને અશુદ્ધ જાહેર કરવો, કારણકે તે કોઢ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પરંતુ જો ચાઠું એવું ન એવું રહે, પ્રસરે નહિ, તો એ ગૂમડાનું ચાઠું છે, અને યાજકે તે વ્યક્તિને 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જો કોઈ વ્યક્તિની ચામડી દાઝી જાય અને દાઝેલી જગ્યાએ ચમકતું લાલાશ પડતું સફેદ ચાઠું થઈ જ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તો યાજકે તે ચાંઠાની તપાસ કરવી જોઈએ. જો ચાઠાનાં વાળ સફેદ થઈ ગયા હોય અને રોગ ચામડીની નીચેના ભા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ધી ફેલાઈ ગયો હોય, તો દાઝવાના ધામાંથી કોઢ ફેલાયો છે અને યાજકે તે વ્યક્તિને એક અશુદ્ધ કોઢી જાહ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રંતુ યાજક જુએ કે ચાઠાંમાં સફેદ વાળ નથી, અને તે ચામડીની નીચે સૂધી પ્રસરેલ નથી અને ચાઠું ઝાખ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તું જાય છે, તો યાજકે તે વ્યક્તિને સાત દિવસ માંટે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ો એ કોઢની શરૂઆત થઈ ચૂકી છે. એ ર્જીણ કોઢ છે, તેથી યાજકે તે વ્યક્તિને અશુદ્ધ જાહેર કરવો. એને જુદ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સાતમે દિવસે યાજક તેને તપાસે ત્યારે જો ચાઠું ચામડીમાં ફેલાયું હોય, તો યાજકે તેને અશુદ્ધ જાહ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વો એ કોઢ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પરંતુ જો ચાઠું ચામડી પર ફેલાયું ના હોય અને ઝાંખું થઈ ગયું હોય, તો તે દાઝેલા ધાનું ચાઠું છે માં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ે તે શુદ્ધ જાહેર કરવું કેમકે તે દાઝેલાનું ચાઠ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“જો કોઈ પુરુષ કે સ્ત્રીના માંથા પર કે દાઢી એ પર રોગ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તો યાજકે તેની તપાસ કરવી, અને જો તે ચામડી કરતાં ઊડું ખબર પડે અને વાળ પીળા અને આછા થઈ ગયા હોય,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ે તે વ્યક્તિને અશુદ્ધ જાહેર કરવો, તે ઉંદરી પ્રકારનો માંથાનો કે હડપચીનો એક કોઢ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રંતુ યાજક ઉંદરી તપાસે ત્યારે તે ચામડી કરતાં ઊડી ખબર ન પડે અને ત્યાંના વાળ હજી પણ કાળા હોય,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ે તે વ્યક્તિને સાત દિવસ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યાજકે સાતમાં દિવસે ફરીથી તેની તપાસ કરવી જો ચાઠું ફેલાયું ન હોય અને વાળ પણ પીળા થયા ન હોય, તેમજ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ખવાની જરૂર નથી, કારણ કે તે અશુદ્ધ જાહેર થઈ જ ચુક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ચામડી કરતાં ઊડી ખબર ના પડ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તો તે માંણસે ઉંદરીવાળા ભાગ સિવાય ચાઠાની આજુબાજુના વાળ કપાવી નાખવા અને યાજકે તેને બીજા સાત દિવ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ટે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“પણ યાજકને લાગે કે ધોયા પછી ડાઘ ઝાખો થયો છે, તો તેણે તે વસ્તુનો ડાઘવાળો, તો તેણે તે વસ્તુ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ડાઘવાળો ભાગ તે વસ્ત્ર હોય કે પછી ચામડાની બનાવેલી વસ્તુ હોય કે બીજી કોઈ વસ્તુ હોય, તેને તાણાવાણા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ાડી નાખ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યાજકે સાતમાં દિવસે ફરીથી તેને તપાસવો, અને જો ઉંદરી ચામડીમાં ફેલાઈ ન હોય, અને ચામડી કરતાં ઊડી ખબ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 પડે, તો યાજકે તે વ્યક્તિને શુદ્ધ જાહેર કરવો. પછી તે વ્યક્તિએ વસ્ત્રો ધોઈ નાખવાં એટલે તે શુદ્ધ થ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છતાં જો વસ્ત્રમાં તાણાવાણામાં કે ચામડાની વસ્તુમાં ફરીથી ડાઘ દેખાય તો ચેપ નવેસરથી ફેલાય છે એ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પણ જો યાજકને ખબર પડે કે કોઢ ફાટી નીકળ્યો છે અને તેના સમગ્ર શરીર પર પગથી માંથા સુધી ફેલાઈ ગ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નવું અને જેને ચેપ લાગ્યો હોય તે વસ્તુને અગ્નિમાં બાળી મૂક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છતાં તે વ્યક્તિને શુદ્ધ જાહેર કર્યા પછી જો ઉંદરી ચામડીમાં ફેલા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જો વસ્ત્ર, કે તાણાવાણો કે ચામડાની કોઈ પણ વસ્તુ ધોવાથી ડાઘ જતો રહે તો તેને બીજી વખત ધોઈ નાખવ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ટલે તે શુદ્ધ થઈ જશે અને ફરી એક વાર તેને ઉપયોગમાં લઈ શકા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ો યાજકે તેને ફરીથી તપાસવો, અને જો ઉંદરી ચામડીમાં ફેલાઈ હોય, તો યાજકે તેના વાળ પીળા છે કે નહિ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ણ જોવાની જરૂર નથી. તેને અશુદ્ધ કોઢી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ઊનના કે શણનાં વસ્ત્રો પર તાણાવાણામાંના વાણામાંના કે ચામડાની કોઈ પણ વસ્તુ ઉપર ફૂંગનો ડાઘ પડયો હો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ો તેને માંટે આ નિયમ છે, એને અનુસરીને વસ્તુને શુદ્ધ કે અશુદ્ધ જાહેર કરવી, વળી ક્યારે જાહેર કરવી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યારે નહિ, તે આ નિયમને આધારે નક્કી કર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પણ જો ઉંદરી હતી એવી ને એવી રહે અને તેમાં કાળા વાળ ઊગવા માંડે તો તે કોઢી નથી. પણ શુદ્ધ છ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ે તેને શુદ્ધ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“જો કોઈ પુરુષ કે સ્ત્રીને ચામડીમાં સફેદ રંગના ચાઠાં પડયાં હોય, તો યાજકે તે તપાસ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જો તે સફેદ હોય અને ઝાખાં પડતા જતા હોય તો તે કોઢ નથી, એમ સમજવું કે ચામડી પર કરોળિયો થયો છે અન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ણસ 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“જો કોઈ વ્યક્તિના માંથાના વાળ ખરી પડયા હોય અને માંથાના પાછળના ભાગમાં તેને ટાલ પડી હોય તો પણ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દ્ધ છે, કોઢી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જો માંથાના આગળના ભાગમાંથી વાળ ખરી ગયા હોય, તો આગળના ભાગમાં માંથા પર ટાલ પડે છતાં તે શુદ્ધ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કોઢ નથી એમ કહેવ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પરંતુ માંથા પરની આગળ કે પાછળની ટાલમાં રતાશ પડતા સફેદ ડાઘ હોય, તો કોઢની શરૂઆત થઈ છે એમ મન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યાજકે તેને તપાસવો અને પાછળની કે કપાળ પરની ટાલમાંનો ડાઘ રતાશ પડતો સફેદ હોય તો તેને કોઢ થયો છે, 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એટલે યાજકે તેને તપાસવો, અને સમગ્ર શરીર રોગ પ્રસરી ગયેલો ખબર પડે તો તેને યાજકે શુદ્ધ જાહેર કરવ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યાજકે તેને માંથામાં થયેલા રોગને કારણે અચૂક અશુદ્ધ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“જે વ્યક્તિને કોઢ થયો હોય તેણે પોતાનાં વસ્ત્રો ફાડવાં, પોતાના વાળ વિખરાયેલા રહેવા દેવા, ઉપર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ોઠ સુધીનો ભાગ ઢાંકી દેવો. અને બૂમો પાડવી, હું અશુદ્ધ છું, હું કોઢી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જયાં સુધી તે વ્યક્તિમાં રોગ રહે ત્યાં સુધી તે અશુદ્ધ ગણાય, અને એણે છાવણીની બહાર નિવાસમાં રહે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“જો ઊનના કે શણના કપડા ઉપ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અથવા શણના કે ઊનના તાણા કે વાણામાં અથવા ચામડામાં કે ચામડાની બનાવેલી કોઈ વસ્તુમાં ફુગનો ડાધ હો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તે લીલાશ પડતો કે રતાશ પડતો હોય, તો તેને તપાસ માંટે યાજક પાસે લઈ જ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યાજકે સાત દિવસ સુધી ડાઘવાળી વસ્તુને તપાસીને જુદી રાખ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અને સાતમે દિવસે તેણે ફરીથી તે તપાસવી અને જો ડાઘ ફેલાયેલા હોય, તો એ ભયાનક ફૂગ છે. તે અ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ખું શરીર સફેદ થઈ ગયું છે, તે શુદ્ધ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તેણે એ ફૂગવાળી વસ્તુ બાળી નાખવી જોઈએ. કારણ એને ભયાનક ફૂગનો ચેપ લાગ્યો હોય છે, તેથી તેનો અગ્નિ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ાળીને નાશ કરવો જોઈએ. પછી તે ચામડુ હોય કે કપડું પછી કાપડ વણેલુ અથવા ગુંથેલુ હોય અને ચામડુ તે કા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પરાયેલુ હોય તેનાથી કોઈ ફરક નથી પડ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“પરંતુ સાતમે દિવસે યાજક તેની તપાસ કરે ત્યારે ડાઘ ફેલાયેલો ન જણ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યાજકે તે વસ્તુને ધોઈ નાખવા માંટે આજ્ઞા કરવી જોઈએ. અને તેને બીજા સાત દિવસ જુદી રાખ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પછી તે સમય બાદ યાજકે ફરી જોવું, જો ડાઘનો રંગ ન બદલાય કે તે ના ફેલાય તો પણ તે ફૂગ છે, અને તેથી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શુદ્ધ છે. તે વસ્તુને ચેપ લાગેલો હોવાથી તેને બાળી નાખીને નાશ કરવો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એ મૂસા તથા હારુનને જણાવ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“જો કોઈ વ્યક્તિના શરીરની ચામડી પર સોજો આવે, અથવા ચાંદું કે ગૂમડું થાય, અને એ કોઢમાં પરિણમે એ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ગતું હોય. તો તેને યાજક હારુનની પાસે અથવા તેના કોઈ યાજક દીકરા પાસે લઈ જવ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ણ જો માંણસ પર કાચી ચામડી હોય, તો કાચી ચામડી જ્યારથી દેખાઈ હોય, ત્યારથી અશુદ્ધ ગણવો, યાજકે કાચ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છી યાજકે એ ચામડી પરનું ચાઠું તપાસવું. જો તે જગ્યા ઉપરના વાળ સફેદ થઈ ગયા હોય, અને તે ભાગ ચામ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તાં ઊંડે ઊતરેલો લાગે તો તે કોઢ છે. અને યાજકે તે માંણસને એક અશુદ્ધ કોઢિયો જાહેર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પરંતુ જો ચામડી પરનો સફેદ ડાઘ ચામડીની નીચે ઊડે ઊતરેલો ના લાગતો હોય, વળી તેમાંના વાળ સફેદ થઈ ગ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ા હોય, તો યાજકે તે રોગીને સાત દિવસ સુધી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પછી સાતમે દિવસે યાજકે તેને ફરીથી તપાસવો અને જો એ સફેદ ડાઘ જેવો હતો તેવો જ રહ્યો હોય અને ચામડી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ભાગમાં પ્રસર્યો ના હોય, તો યાજકે તેને બીજા સાત દિવસ સુધી જુદો રાખ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ાજક ફરીથી સાતમાં દિવસે તપાસે અને તે સફેદ ડાઘ ઝાંખો થઈ ગયો હોય અને તે પ્રસર્યો ન હોય તો યાજ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શુદ્ધ જાહેર કરવો. તે ફકત ચાંદું જ હતું એમ માંનવું. પછી તે વ્યક્તિ વસ્ત્રો ધોઈ નાખે એટલે શુદ્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 જા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પરંતુ શુદ્ધ જાહેર કર્યા પછી ફરી તે ડાઘ ફેલાયેલો લાગે તો વ્યક્તિ એ ફરીથી તપાસ માંટે યાજક પાસ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ેવીય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2026-09-07T00:04:12Z</dcterms:created>
  <dcterms:modified xsi:type="dcterms:W3CDTF">2026-09-07T00:04:12Z</dcterms:modified>
  <dc:title>લેવીય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