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 -5 நீங்க இல்லாம நானும் இல்ல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ெலத்தினால் ஒன்னும் முடிய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ுயத்தினால் வாழ முடியா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விட்டு வாழ முடியல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விட்டு வாழ முடிய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 -5 உம்மை விட்டு வாழ முடிய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ில் வாழ்ந்தேனே பயத்தோடு இரு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ு போனேனே கலக்கத்தால் சூழ்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ே இல்லாம வாழ செஞ்சீங்க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ே இல்லாம வாழ செஞ்சீ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 இல்ல இல்ல இல்ல இல்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 – 5 இப்போ எனக்கு பயமே இல்ல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 யாருமில்ல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வல்லவர் அவர் என்றும் ந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போல யாருமில்லைப்பா –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யால் நான் என்றும் வாழ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இரக்கத்தால் நான் நிலை நிற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இல்லாம நானும் இல்ல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2026-07-09T08:53:16Z</dcterms:created>
  <dcterms:modified xsi:type="dcterms:W3CDTF">2026-07-09T08:53:16Z</dcterms:modified>
  <dc:title>துதிப் பாடல்கள் : 574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