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ச் செல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நீ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ங்கத்தின் கெபிக்குள்ளே உன்னைத்தூக்கிப் போ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கின்ற சூளையிலே உன்னைத்தூக்கிப் போ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விடுவ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ேசபேலும் உன்னைக் கண்டு எதிர்த்து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ானும் உன்னைக்கண்டு கலகம் தான் செய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உயர்த்த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நடத்திச்செல்வாரே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ரிகோவும் உன்னைக் கண்டு எதிர்த்து நின்ற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் போல சாத்தானும் உன் எதிரே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க்கு உதவி செய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ேரீத்தும் உன்னைக் கண்டு வற்றிதான் போ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ம் உனக்கு அப்பம் தான் கொடாமல் போ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போஷிப்பர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நடத்திச் செல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நீ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ங்கடலும் உன்னைக் கண்டு அலைபுரண்டு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ோர்தானும் உன்னகை; கண்டுகரை புரண்டு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2026-06-10T09:09:57Z</dcterms:created>
  <dcterms:modified xsi:type="dcterms:W3CDTF">2026-06-10T09:09:57Z</dcterms:modified>
  <dc:title>துதிப் பாடல்கள் : 132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