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presProps" Target="presProps.xml"/>
  <Relationship Id="rId13" Type="http://schemas.openxmlformats.org/officeDocument/2006/relationships/viewProps" Target="viewProps.xml"/>
  <Relationship Id="rId14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826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ம்பிக்கை உடைய சிறைகளே
அரணுக்கு திரும்புங்கள்
இரட்டிப்பானதை தருகிறார்
இன்றைக்கு திரும்புங்கள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 விலக்கப்பட்ட உன் ஸ்தானத்திற்கே 
மறுபடியும் உன்னை அழைக்கின்றார்
அவர் சொல்லிட்ட நல்வார்த்தை
நிறைவேற்றினா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Aliyah Aliyah Aliyah Aliyah
அரணுக்கு திரும்புவோம்
Aliyah Aliyah Aliyah Aliyah
கர்த்தரை உயர்த்துவோ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ொள்ளை கொண்ட உன்
பட்டணத்தை மறுபடியும்
குடியேற்றுவார்
இராஜாக்கள் உன்னை தேடி
வர வாசலை இராப்பகல்
திறந்து வைப்பா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(உன்னை) ஒடுக்கினோரை குனிய
செய்வார் பரியாசம்
செய்தோரை பணிய செய்வார்
சத்துருவின் வாசல்களை மேற்கொள்ளும்
கிருபையை உனக்குத் தந்தா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சத்திலே கொடுமையில்லை அழிவை
உன் எல்லையில் கேட்பதில்லை
இரட்சிப்பை உனக்கு மதிலாக்கினார்
உந்தன் வாசலை துதியாக்கினா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வர் சொன்னதை சிலுவையில்
நிறைவேற்றினா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Aliyah Aliyah Aliyah Aliyah
அரணுக்கு திரும்புவோம்
Aliyah Aliyah Aliyah Aliyah
கர்த்தரை உயர்த்துவோ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8">
  <a:themeElements>
    <a:clrScheme name="Theme2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2026-07-30T14:33:14Z</dcterms:created>
  <dcterms:modified xsi:type="dcterms:W3CDTF">2026-07-30T14:33:14Z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