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வாழும் மாந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ொளிய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ு அடைய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ு சொ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பெ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ெற்று வா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ரெல்லாம் பார்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ரெல்லாம் நட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ா உம் திரு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ிடரெல்லாம் கேட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ஷேசம் சொல்ல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மெல்லாம் பரவ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உம் 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வரும் கேட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ும் மாந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மகி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வப்பட்டு வா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2026-07-30T14:27:04Z</dcterms:created>
  <dcterms:modified xsi:type="dcterms:W3CDTF">2026-07-30T14:27:04Z</dcterms:modified>
  <dc:title>துதிப் பாடல்கள் : 964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