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little while 
Of walking with weary feet, 
Patiently over the thorny way 
That leads to the golden stree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uffer if 'tis God's will, 
And work for Him while we may ; 
From Calvary's cross to Zion's crown 
Is only a littl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 little while ! 
For toiling a few short days, 
And then comes the rest, the quiet rest,
Eternity's endless prais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2026-07-30T20:24:27Z</dcterms:created>
  <dcterms:modified xsi:type="dcterms:W3CDTF">2026-07-30T20:24:27Z</dcterms:modified>
  <dc:title>Hymn : 746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