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presProps" Target="presProps.xml"/>
  <Relationship Id="rId31" Type="http://schemas.openxmlformats.org/officeDocument/2006/relationships/viewProps" Target="viewProps.xml"/>
  <Relationship Id="rId32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பிரியமானவனே, நீ சகோதரருக்கும் அந்நியருக்கும் செய்கிற யாவற்றையும் உண்மையாய்ச் செய்கிறாய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வர்கள் உன்னுடைய அன்பைக் குறித்துச் சபைக்குமுன்பாகச் சாட்சிசொன்னார்கள்; தேவனுக்கு முன்பாகப் பாத்திரமானபடி அவர்களை நீ வழிவிட்டனுப்பினால் நலமாயிருக்கும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வர்கள் உன்னுடைய அன்பைக் குறித்துச் சபைக்குமுன்பாகச் சாட்சிசொன்னார்கள்; தேவனுக்கு முன்பாகப் பாத்திரமானபடி அவர்களை நீ வழிவிட்டனுப்பினால் நலமாயிருக்கும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ஏனெனில் அவர்கள் புறஜாதியாரிடத்தில் ஒன்றும் வாங்காமல் அவருடைய நாமத்தினிமித்தம் புறப்பட்டுப்போனார்கள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ஏனெனில் அவர்கள் புறஜாதியாரிடத்தில் ஒன்றும் வாங்காமல் அவருடைய நாமத்தினிமித்தம் புறப்பட்டுப்போனார்கள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ஆகையால் நாம் சத்தியத்திற்கு உடன்வேலையாட்களாயிருக்கும்படி அப்படிப்பட்டவர்களைச் சேர்த்துக்கொள்ள கடனாளிகளாயிருக்கிறோம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நான் சபைக்கு எழுதினேன்; ஆனாலும் அவர்களில் மேன்மையாயிருக்க விரும்புகிற தியோத்திரேப்பு என்பவன் எங்களை ஏற்றுக்கொள்ளவில்லை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நான் சபைக்கு எழுதினேன்; ஆனாலும் அவர்களில் மேன்மையாயிருக்க விரும்புகிற தியோத்திரேப்பு என்பவன் எங்களை ஏற்றுக்கொள்ளவில்லை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ஆனபடியால் நான் வந்தால், அவன் எங்களுக்கு விரோதமாய்ப் பொல்லாத வார்த்தைகளை அலப்பி, செய்துவருகிற கிருபைகளை நினைத்துக்கொள்வேன். அவன் இப்படிச் செய்துவருவதும் போதாமல், தான் சகோதரரை ஏற்றுக்கொள்ளாமலிருக்கிறதுமன்றி, ஏற்றுக்கொள்ள மனதாயிருக்கிறவர்களையும் தடைசெய்து, சபைக்குப் புறம்பே தள்ளுகிறான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ஆனபடியால் நான் வந்தால், அவன் எங்களுக்கு விரோதமாய்ப் பொல்லாத வார்த்தைகளை அலப்பி, செய்துவருகிற கிருபைகளை நினைத்துக்கொள்வேன். அவன் இப்படிச் செய்துவருவதும் போதாமல், தான் சகோதரரை ஏற்றுக்கொள்ளாமலிருக்கிறதுமன்றி, ஏற்றுக்கொள்ள மனதாயிருக்கிறவர்களையும் தடைசெய்து, சபைக்குப் புறம்பே தள்ளுகிறான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மூப்பனாகிய நான் சத்தியத்தின்படி நேசிக்கிற பிரியமான காயுவுக்கு எழுதுகிறதாவது: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ஆனபடியால் நான் வந்தால், அவன் எங்களுக்கு விரோதமாய்ப் பொல்லாத வார்த்தைகளை அலப்பி, செய்துவருகிற கிருபைகளை நினைத்துக்கொள்வேன். அவன் இப்படிச் செய்துவருவதும் போதாமல், தான் சகோதரரை ஏற்றுக்கொள்ளாமலிருக்கிறதுமன்றி, ஏற்றுக்கொள்ள மனதாயிருக்கிறவர்களையும் தடைசெய்து, சபைக்குப் புறம்பே தள்ளுகிறான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பிரியமானவனே, நீ தீமையானதைப் பின்பற்றாமல், நன்மையானதைப் பின்பற்று, நன்மைசெய்கிறவன் தேவனால் உண்டாயிருக்கிறான்; தீமைசெய்கிறவன் தேவனைக் காணவில்லை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பிரியமானவனே, நீ தீமையானதைப் பின்பற்றாமல், நன்மையானதைப் பின்பற்று, நன்மைசெய்கிறவன் தேவனால் உண்டாயிருக்கிறான்; தீமைசெய்கிறவன் தேவனைக் காணவில்லை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தேமேத்திரியு எல்லாராலும் நற்சாட்சிபெற்றதுமல்லாமல், சத்தியத்தாலும் நற்சாட்சிபெற்றவன்; நாங்களும் சாட்சிகொடுக்கிறோம், எங்கள் சாட்சி மெய்யென்று அறிவீர்கள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தேமேத்திரியு எல்லாராலும் நற்சாட்சிபெற்றதுமல்லாமல், சத்தியத்தாலும் நற்சாட்சிபெற்றவன்; நாங்களும் சாட்சிகொடுக்கிறோம், எங்கள் சாட்சி மெய்யென்று அறிவீர்கள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எழுதவேண்டிய காரியங்கள் அநேகமுண்டு; ஆனால் மையினாலும் இறகினாலும் எழுத எனக்கு மனதில்லை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சீக்கிரமாய் உன்னைக் காணலாமென்று நம்பியிருக்கிறேன், அப்பொழுது முகமுகமாய் பேசிக்கொள்ளுவோம். உனக்குச் சமாதானம் உண்டாவதாக. சிநேகிதர் உனக்கு வாழ்த்துதல் சொல்லுகிறார்கள். சிநேகிதரைப் பேர்பேராக வாழ்த்துவாயாக.;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சீக்கிரமாய் உன்னைக் காணலாமென்று நம்பியிருக்கிறேன், அப்பொழுது முகமுகமாய் பேசிக்கொள்ளுவோம். உனக்குச் சமாதானம் உண்டாவதாக. சிநேகிதர் உனக்கு வாழ்த்துதல் சொல்லுகிறார்கள். சிநேகிதரைப் பேர்பேராக வாழ்த்துவாயாக.;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பிரியமானவனே, உன் ஆத்துமா வாழ்கிறதுபோல நீ எல்லாவற்றிலும் வாழ்ந்து சுகமாயிருக்கும்படி வேண்டுகிறேன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பிரியமானவனே, உன் ஆத்துமா வாழ்கிறதுபோல நீ எல்லாவற்றிலும் வாழ்ந்து சுகமாயிருக்கும்படி வேண்டுகிறேன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சகோதரர் வந்து நீ சத்தியத்திலே நடந்துகொள்ளுகிறாய் என்று உன்னுடைய உண்மையைக்குறித்துச் சாட்சி கொடுத்தபோது மிகவும் சந்தோஷப்பட்டேன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சகோதரர் வந்து நீ சத்தியத்திலே நடந்துகொள்ளுகிறாய் என்று உன்னுடைய உண்மையைக்குறித்துச் சாட்சி கொடுத்தபோது மிகவும் சந்தோஷப்பட்டேன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என் பிள்ளைகள் சத்தியத்திலே நடக்கிறார்கள் என்று கேள்விப்படுகிற சந்தோஷத்திலும் அதிகமான சந்தோஷம் எனக்கு இல்லை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என் பிள்ளைகள் சத்தியத்திலே நடக்கிறார்கள் என்று கேள்விப்படுகிற சந்தோஷத்திலும் அதிகமான சந்தோஷம் எனக்கு இல்லை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பிரியமானவனே, நீ சகோதரருக்கும் அந்நியருக்கும் செய்கிற யாவற்றையும் உண்மையாய்ச் செய்கிறாய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9552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 யோவான் : 1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উত্তম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 யோவான் : 1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তাঁদের প্রতি তোমার ভালবাসার কথা তাঁরা এখানকার মণ্ডলীর সকলকে বলেছেন৷ তাঁদের যাত্রা পথে সাহায্য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 யோவான் : 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করলে তুমি ভালোই করবে৷ এমনভাবে সাহায্য করো য়েন ঈশ্বর খুশী হন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 யோவான் : 1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কারণ তাঁরা খ্রীষ্টের পরিচর্য়ার উদ্দেশ্যেই যাত্রা শুরু করেছেন; আর তাঁরা এর জন্য যাঁরা খ্রীষ্ট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 யோவான் : 1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বিশ্বাসী নয় তাদের কাছ থেকে কিছুই গ্রহণ করেন না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 யோவான் : 1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তাই এই ধরণের লোকদের সাহায্য করতে আমরা বাধ্য, য়েন আমরা সত্যের পক্ষে সহকর্মীরূপে কাজ করি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 யோவான் : 1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আমি মণ্ডলীকে চিঠি লিখলাম; কিন্তু সেই দিয়ত্রিফি য়ে তাদের নেতা হতে চায়, সে আমাদের কথা গ্রাহ্য়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 யோவான் : 1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করে না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 யோவான் : 1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এই কারণে আমি ওখানে গেলে সে কি করছে তা প্রকাশ করব৷ সে আমাদের বিরুদ্ধে মিথ্যাভাবে মন্দ কথা বলে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 யோவான் : 1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কিন্তু এতেও সে খুশী নয়৷ এছাড়া ভাইদের সে স্বাগত জানাতে অস্বীকার করে৷ এমনকি যাঁরা সেই ভাইদের সাহায্য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 யோவான் : 1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আমার প্রিয় বন্ধু গায়েরকে, যাকে আমি সত্যে ভালবাসি, তার প্রতি এই প্রাচীনের পত্র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 யோவான் : 1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করতে চায়, দিয়ত্রিফি তাদের সাহায্য করতে দেয় না, বরং তাদের মণ্ডলী থেকে বাইরে বের করে দেয়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 யோவான் : 1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প্রিয় বন্ধু, যা কিছু মন্দ তার অনুকরণ করো না, কিন্তু যা কিছু ভাল তার অনুকরণ করো৷ য়ে ভাল কাজ কর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 யோவான் : 1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সে ঈশ্বরের লোক, য়ে মন্দ কাজ করে সে ঈশ্বরকে দেখে নি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 யோவான் : 1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সকলেই দীমীত্রিয়ের উচ্চ প্রশংসা করে, এমনকি সত্যও তার সাক্ষী, আমরাও সেই একই কথা বলব৷ তুমি জান য়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 யோவான் : 1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আমরা যা বলি তা সত্য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 யோவான் : 1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তোমাকে লেখবার অনেক কথাই আমার ছিল; কিন্তু কালি কলমে তা লিখতে ইচ্ছা করে না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 யோவான் : 1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আশা করি শিগ্গিরই তোমাকে দেখব, তখন আমরা সামনা-সামনি কথাবার্তা বলব৷ [15] তোমার শান্তি হোক্৷ তোমা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 யோவான் : 1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সব বন্ধুরা তোমায় শুভেচ্ছা জানাচ্ছে৷ আমাদের বন্ধুদের প্রত্যেককে শুভেচ্ছা জানিও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 யோவான் : 1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প্রিয় বন্ধু, আমি জানি তুমি আত্মিকভাবে ভাল আছ; আর তাই আমি প্রার্থনা করি য়েন তোমার সবকিছু ভালভাব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 யோவான் : 1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চলে এবং তুমি সুস্থ থাক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 யோவான் : 1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আমি খুব খুশী হলাম, কারণ আমাদের ভাইদের মধ্যে কয়েকজন এসে, তুমি য়ে সত্য ধরে রয়েছ ও য়ে সত্য পথ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 யோவான் : 1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চলেছ সে বিষয়ে জানাল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 யோவான் : 1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আমার সন্তানরা য়ে সত্যের পথে চলছে, এই খবর শুনে আমার য়ে আনন্দ হয়, এর থেকে বেশী আনন্দ আমার আ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 யோவான் : 1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কিছুতে হয় না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 யோவான் : 1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প্রিয় বন্ধু, আমাদের ভাইদের, এমন কি যাঁরা অপরিচিত, তাদের সকলকে তুমি য়ে সাহায্য করে থাক এ অত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 யோவான் : 1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82">
  <a:themeElements>
    <a:clrScheme name="Theme8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2026-06-03T09:34:15Z</dcterms:created>
  <dcterms:modified xsi:type="dcterms:W3CDTF">2026-06-03T09:34:15Z</dcterms:modified>
  <dc:title>3 யோவான் : 1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