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உன்னுடைய அன்பைக் குறித்துச் சபைக்குமுன்பாகச் சாட்சிசொன்னார்கள்; தேவனுக்கு முன்பாகப் பாத்திரமானபடி அவர்களை நீ வழிவிட்டனுப்பினால் நலமாய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 அவர்கள் புறஜாதியாரிடத்தில் ஒன்றும் வாங்காமல் அவருடைய நாமத்தினிமித்தம் புறப்பட்டுப்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 அவர்கள் புறஜாதியாரிடத்தில் ஒன்றும் வாங்காமல் அவருடைய நாமத்தினிமித்தம் புறப்பட்டுப்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நாம் சத்தியத்திற்கு உடன்வேலையாட்களாயிருக்கும்படி அப்படிப்பட்டவர்களைச் சேர்த்துக்கொள்ள கடனாளிகளாயிருக்கிற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சபைக்கு எழுதினேன்; ஆனாலும் அவர்களில் மேன்மையாயிருக்க விரும்புகிற தியோத்திரேப்பு என்பவன் எங்களை ஏற்றுக்கொள்ள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சபைக்கு எழுதினேன்; ஆனாலும் அவர்களில் மேன்மையாயிருக்க விரும்புகிற தியோத்திரேப்பு என்பவன் எங்களை ஏற்றுக்கொள்ள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படியால் நான் வந்தால், அவன் எங்களுக்கு விரோதமாய்ப் பொல்லாத வார்த்தைகளை அலப்பி, செய்துவருகிற கிருபைகளை நினைத்துக்கொள்வேன். அவன் இப்படிச் செய்துவருவதும் போதாமல், தான் சகோதரரை ஏற்றுக்கொள்ளாமலிருக்கிறதுமன்றி, ஏற்றுக்கொள்ள மனதாயிருக்கிறவர்களையும் தடைசெய்து, சபைக்குப் புறம்பே தள்ளு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படியால் நான் வந்தால், அவன் எங்களுக்கு விரோதமாய்ப் பொல்லாத வார்த்தைகளை அலப்பி, செய்துவருகிற கிருபைகளை நினைத்துக்கொள்வேன். அவன் இப்படிச் செய்துவருவதும் போதாமல், தான் சகோதரரை ஏற்றுக்கொள்ளாமலிருக்கிறதுமன்றி, ஏற்றுக்கொள்ள மனதாயிருக்கிறவர்களையும் தடைசெய்து, சபைக்குப் புறம்பே தள்ளு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னபடியால் நான் வந்தால், அவன் எங்களுக்கு விரோதமாய்ப் பொல்லாத வார்த்தைகளை அலப்பி, செய்துவருகிற கிருபைகளை நினைத்துக்கொள்வேன். அவன் இப்படிச் செய்துவருவதும் போதாமல், தான் சகோதரரை ஏற்றுக்கொள்ளாமலிருக்கிறதுமன்றி, ஏற்றுக்கொள்ள மனதாயிருக்கிறவர்களையும் தடைசெய்து, சபைக்குப் புறம்பே தள்ளு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யமானவனே, நீ தீமையானதைப் பின்பற்றாமல், நன்மையானதைப் பின்பற்று, நன்மைசெய்கிறவன் தேவனால் உண்டாயிருக்கிறான்; தீமைசெய்கிறவன் தேவனைக் காண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ூப்பனாகிய நான் சத்தியத்தின்படி நேசிக்கிற பிரியமான காயுவுக்கு எழுதுகிற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ியமானவனே, நீ தீமையானதைப் பின்பற்றாமல், நன்மையானதைப் பின்பற்று, நன்மைசெய்கிறவன் தேவனால் உண்டாயிருக்கிறான்; தீமைசெய்கிறவன் தேவனைக் காண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மேத்திரியு எல்லாராலும் நற்சாட்சிபெற்றதுமல்லாமல், சத்தியத்தாலும் நற்சாட்சிபெற்றவன்; நாங்களும் சாட்சிகொடுக்கிறோம், எங்கள் சாட்சி மெய்யென்று அறிவ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மேத்திரியு எல்லாராலும் நற்சாட்சிபெற்றதுமல்லாமல், சத்தியத்தாலும் நற்சாட்சிபெற்றவன்; நாங்களும் சாட்சிகொடுக்கிறோம், எங்கள் சாட்சி மெய்யென்று அறிவ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ழுதவேண்டிய காரியங்கள் அநேகமுண்டு; ஆனால் மையினாலும் இறகினாலும் எழுத எனக்கு மனத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க்கிரமாய் உன்னைக் காணலாமென்று நம்பியிருக்கிறேன், அப்பொழுது முகமுகமாய் பேசிக்கொள்ளுவோம். உனக்குச் சமாதானம் உண்டாவதாக. சிநேகிதர் உனக்கு வாழ்த்துதல் சொல்லுகிறார்கள். சிநேகிதரைப் பேர்பேராக வாழ்த்துவாயாக.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க்கிரமாய் உன்னைக் காணலாமென்று நம்பியிருக்கிறேன், அப்பொழுது முகமுகமாய் பேசிக்கொள்ளுவோம். உனக்குச் சமாதானம் உண்டாவதாக. சிநேகிதர் உனக்கு வாழ்த்துதல் சொல்லுகிறார்கள். சிநேகிதரைப் பேர்பேராக வாழ்த்துவாயாக.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க்கிரமாய் உன்னைக் காணலாமென்று நம்பியிருக்கிறேன், அப்பொழுது முகமுகமாய் பேசிக்கொள்ளுவோம். உனக்குச் சமாதானம் உண்டாவதாக. சிநேகிதர் உனக்கு வாழ்த்துதல் சொல்லுகிறார்கள். சிநேகிதரைப் பேர்பேராக வாழ்த்துவாயாக.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ானவனே, உன் ஆத்துமா வாழ்கிறதுபோல நீ எல்லாவற்றிலும் வாழ்ந்து சுகமாயிருக்கும்படி வேண்ட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ானவனே, உன் ஆத்துமா வாழ்கிறதுபோல நீ எல்லாவற்றிலும் வாழ்ந்து சுகமாயிருக்கும்படி வேண்ட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கோதரர் வந்து நீ சத்தியத்திலே நடந்துகொள்ளுகிறாய் என்று உன்னுடைய உண்மையைக்குறித்துச் சாட்சி கொடுத்தபோது மிகவும் சந்தோஷப்பட்ட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கோதரர் வந்து நீ சத்தியத்திலே நடந்துகொள்ளுகிறாய் என்று உன்னுடைய உண்மையைக்குறித்துச் சாட்சி கொடுத்தபோது மிகவும் சந்தோஷப்பட்ட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பிள்ளைகள் சத்தியத்திலே நடக்கிறார்கள் என்று கேள்விப்படுகிற சந்தோஷத்திலும் அதிகமான சந்தோஷம் எனக்கு இ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ரியமானவனே, நீ சகோதரருக்கும் அந்நியருக்கும் செய்கிற யாவற்றையும் உண்மையாய்ச் செய்கிற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ரியமானவனே, நீ சகோதரருக்கும் அந்நியருக்கும் செய்கிற யாவற்றையும் உண்மையாய்ச் செய்கிற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6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ారు నీ ప్రేమనుగూర్చి సంఘము ఎదుట సాక్ష్యమిచ్చిరి. వారు అన్యజనులవలన ఏమియు తీ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కొనక ఆయన నామము నిమిత్తము బయలు దేరిరి గనుక దేవునికి తగినట్టుగా నీవు వారిని సాగనంపిన యెడల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క్తముగా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నము సత్యమునకు సహాయ కులమవునట్టు2 అట్టివారికి ఉపకారముచేయ బద్ధులమై య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ేను సంఘమునకు ఒక సంగతి వ్రాసితిని. అయితే వారిలో ప్రధానత్వము కోరుచున్న దియొత్రెఫే మ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గీకరించుట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డు మమ్మును గూర్చి చెడ్డమాటలు వదరుచు, అది చాలనట్టుగా, సహోదరులను తానే చేర్చు కొనక,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ర్చుకొన మనస్సుగలవారిని కూడ ఆటంక పరచుచు సంఘములోనుండి వారిని వెలివేయుచున్నాడు; అందుచేత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ినప్పుడు వాడు చేయుచున్న క్రియ లను జ్ఞాపకము చేసిక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ప్రియుడా, చెడుకార్య మును కాక మంచికార్యము ననుసరించి నడుచుకొనుము. మేలు చేయువాడు దేవుని సంబంధ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ెద్దనైన నేను సత్యమునుబట్టి ప్రేమించు ప్రియుడైన గాయునకు శుభమని చెప్పి వ్రాయు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ీడుచేయువాడు దేవుని చూచినవాడుక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దేమేత్రియు అందరివలనను సత్యమువలనను మంచి సాక్ష్యము పొందినవాడు, మేము కూడ అత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క్ష్యమిచ్చుచున్నాము; మా సాక్ష్యము సత్యమైనదని నీ వెరుగ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అనేక సంగతులు నీకు వ్రాయవలసియున్నది గాని సిరాతోను కలముతోను నీకు వ్రాయ నాకిష్టము లేద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శీఘ్రముగా నిన్ను చూడ నిరీక్షించుచున్నాను; అప్పుడు ముఖాముఖిగా మాటలాడు కొనెదము. నీకు సమాధా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ును గాక. మన స్నేహితులు నీకు వందనములు చెప్పుచున్నారు. నీ యొద్దనున్న స్నేహితులకు పేరు పేరు వరుస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ందనములు చెప్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ప్రియుడా, నీ ఆత్మ వర్ధిల్లుచున్న ప్రకారము నీవు అన్ని విషయములలోను వర్ధిల్లుచు సౌఖ్యముగా ఉండవలె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ర్థిం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ీవు సత్యమును అనుసరించి నడుచుకొనుచున్నావు గనుక సహోదరులు వచ్చి నీ సత్యప్రవర్తననుగూర్చి సాక్ష్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గా విని బహుగా సంతోషి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ా పిల్లలు సత్యమును అనుసరించి నడుచుకొనుచున్నారని వినుటకంటె నాకు ఎక్కువైన సంతోషము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ప్రియుడా, వారు పరదేశులైనను సహోదరులుగా ఉన్నవారికి నీవు చేసినదెల్ల విశ్వాసికి తగినట్టుగా చే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న్నా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யோவான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2026-07-31T23:27:26Z</dcterms:created>
  <dcterms:modified xsi:type="dcterms:W3CDTF">2026-07-31T23:27:26Z</dcterms:modified>
  <dc:title>3 யோவான்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