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6892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டன்படிக்கை என்னோடு செய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ழந்திட்ட யாவையும் திரும்பத் தந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ண்டினோரெல்லாம் விடைபெற்றபோத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ண்டியதெல்லாம் நீர் எனக்குத் தந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தேசியாய் நான் தங்கினத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தந்திரமாக மாற்றித் தந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நம்பி வந்தேன் நான் வெட்கப்பட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தயை என்னைக் கைவிட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றுங்கையாய் நான் கடந்துவந்த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ு பரிவாரங்கள் எனக்குத் தந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ல்-எல்லோகே ஏல்-எல்லோ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த் துதிப்பேன்- நான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யப்பட்டு நின்றேன் கண்ணீரில் சென்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ங்கின எனக்காக இறங்கி வந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Theme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2026-09-09T11:17:34Z</dcterms:created>
  <dcterms:modified xsi:type="dcterms:W3CDTF">2026-09-09T11:17:34Z</dcterms:modified>
  <dc:title>துதிப் பாடல்கள் : 708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