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77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– அழைக்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இதயம் நொந்து நொறுங்குண்டோர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தயத்தில் பேசிடுவார்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டலும் நைந்து நொந்திடுவோர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ற்றித் தேற்றிடுவார்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– அழைக்கிறார்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ைக்கிறார் – (2) இயேசு உ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க்காய் ஜீவன் ஈந்தவர் அ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னிவாய் அழைக்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– அழைக்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ல்வாரி மீதிலே மீறுதல் தொலைக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யங்கள் அடைந்தனரே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தைகள் யாவும் போக்கிட வல்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ர்த்தையை நம்பி வா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2026-07-30T17:11:35Z</dcterms:created>
  <dcterms:modified xsi:type="dcterms:W3CDTF">2026-07-30T17:11:35Z</dcterms:modified>
  <dc:title>துதிப் பாடல்கள் : 130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