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பணிந்தேன் எந்நாளும் துதியே
உம்மையன்றி யாரைப் பாடுவேன்
இயேசையா உந்தன் அன்பு உள்ளம் பொங்குத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னிசெடிநீர் நிலைத்திருக்கும்
கொடியாய் அடியேன் படர்ந்திலங்க (2)
கிளை நறுக்கி களை பிடுங்கி
கர்த்தரே காத்தென்னைச் சுத்தம் செய்தீ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பணிந்தேன் எந்நாளும் துதியே
உம்மையன்றி யாரைப் பாடுவேன்
இயேசையா உந்தன் அன்பு உள்ளம் பொங்குத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என் இதய தெய்வமே நீர்
எனது இறைவா! ஆருயிரே (2)
நேசிக்கிறேன் இயேசுவே உம்
நேசமுகம் என்று கண்டிடுவ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பணிந்தேன் எந்நாளும் துதியே
உம்மையன்றி யாரைப் பாடுவேன்
இயேசையா உந்தன் அன்பு உள்ளம் பொங்குத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சீருடனே பேருடனே
சிறந்து ஜொலிக்கும் கொடுமுடியில் (2)
சீக்கிரமாய்ச் சேர்த்திடுவீர்
சீயோனை வாஞ்சித்து நாடுகிறேன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பணிந்தேன் எந்நாளும் துதியே
உம்மையன்றி யாரைப் பாடுவேன்
இயேசையா உந்தன் அன்பு உள்ளம் பொங்குத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பணிந்தேன் எந்நாளும் துதியே
உம்மையன்றி யாரைப் பாடுவேன்
இயேசையா உந்தன் அன்பு உள்ளம் பொங்குத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ரிசுத்தமே பரவசமே,
பரனேசருளே வரம் பொருளே (2)
தேடினதால் கண்டடைந்தேன்
பாடிட பாடல்கள் ஈந்தளித்தீ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பணிந்தேன் எந்நாளும் துதியே
உம்மையன்றி யாரைப் பாடுவேன்
இயேசையா உந்தன் அன்பு உள்ளம் பொங்குத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ுது எண்ணெய்யால் புது பெலத்தால்
புதிய கிருபை புது கவியால் (2)
நிரப்பி நிதம் நடத்துகின்றீர்
நூதன சாலேமில் சேர்த்திடுவீ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பணிந்தேன் எந்நாளும் துதியே
உம்மையன்றி யாரைப் பாடுவேன்
இயேசையா உந்தன் அன்பு உள்ளம் பொங்குத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ெருக்கத்திலே உம்மை அழைத்தேன்
நெருங்கி உதவி எனக்களித்தீர் (2)
திசைக் கெட்டெங்கும் அலைந்திடாமல்
தீவிரம் வந்தென்னைத் தாங்குகின்றீ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ாதம் பணிந்தேன் எந்நாளும் துதியே
உம்மையன்றி யாரைப் பாடுவேன்
இயேசையா உந்தன் அன்பு உள்ளம் பொங்குத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 முன் செல்லும் உம் சமூகம்
எனக்கு அளிக்கும் இளைப்பாறுதல் (2)
உமது கோலும் உம் தடியும்
உண்மையாய் என்னையும் தேற்றிடுத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2026-07-31T15:00:20Z</dcterms:created>
  <dcterms:modified xsi:type="dcterms:W3CDTF">2026-07-31T15:00:20Z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