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ண்டைக்காரராயிருந்து, சத்தியத்திற்குக் கீழ்ப்படியாமல், அநியாயத்திற்குக் கீழ்ப்படிந்திருக்கிறவர்களுக்கோ உக்கிரகோபாக்கினை வர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பு யூதரிலும் பின்பு கிரேக்கரிலும் பொல்லாங்குசெய்கிற எந்த மனுஷ ஆத்துமாவுக்கும் உபத்திரவமும் வியாகுலமும் உண்டா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பு யூதரிலும் பின்பு கிரேக்கரிலும் பொல்லாங்குசெய்கிற எந்த மனுஷ ஆத்துமாவுக்கும் உபத்திரவமும் வியாகுலமும் உண்டா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ுன்பு யூதரிலும் பின்பு கிரேக்கரிலும் எவன் நன்மைசெய்கிறானோ அவனுக்கு மகிமையும் கனமும் சமாதானமும் உண்டா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ுன்பு யூதரிலும் பின்பு கிரேக்கரிலும் எவன் நன்மைசெய்கிறானோ அவனுக்கு மகிமையும் கனமும் சமாதானமும் உண்டா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ிடத்தில் பட்சபாதம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வர்கள் நியாயப்பிரமாணமில்லாமல் பாவஞ்செய்கிறார்களோ, அவர்கள் நியாயப்பிரமாணமில்லாமல் கெட்டுப்போவார்கள்; எவர்கள் நியாயப்பிரமாணத்துக்குட்பட்டவர்களாய்ப் பாவஞ்செய்கிறார்களோ, அவர்கள் நியாயப்பிரமாணத்தினாலே ஆக்கினைத்தீர்ப்படை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வர்கள் நியாயப்பிரமாணமில்லாமல் பாவஞ்செய்கிறார்களோ, அவர்கள் நியாயப்பிரமாணமில்லாமல் கெட்டுப்போவார்கள்; எவர்கள் நியாயப்பிரமாணத்துக்குட்பட்டவர்களாய்ப் பாவஞ்செய்கிறார்களோ, அவர்கள் நியாயப்பிரமாணத்தினாலே ஆக்கினைத்தீர்ப்படை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ியாயப்பிரமாணத்தைக் கேட்கிறவர்கள் தேவனுக்கு முன்பாக நீதிமான்களல்ல, நியாயப்பிரமாணத்தின்படி செய்கிறவர்களே நீதிமான்களாக்கப்படு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ியாயப்பிரமாணத்தைக் கேட்கிறவர்கள் தேவனுக்கு முன்பாக நீதிமான்களல்ல, நியாயப்பிரமாணத்தின்படி செய்கிறவர்களே நீதிமான்களாக்கப்பட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ல்லது தேவதயவு நீ குணப்படும்படி உன்னை ஏவுகிறதென்று அறியாமல், அவருடைய தயவு பொறுமை நீடியசாந்தம் இவைகளின் ஐசுவரியத்தை அசட்டைபண்ணுகிறாயோ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ன்றியும் நியாயப்பிரமாணமில்லாத புறஜாதிகள் சுபாவமாய் நியாயப்பிரமாணத்தின்படி செய்கிறபோது, நியாயப்பிரமாணமில்லாத அவர்கள் தங்களுக்குத் தாங்களே நியாயப்பிரமாணமாயிருக்கி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ன்றியும் நியாயப்பிரமாணமில்லாத புறஜாதிகள் சுபாவமாய் நியாயப்பிரமாணத்தின்படி செய்கிறபோது, நியாயப்பிரமாணமில்லாத அவர்கள் தங்களுக்குத் தாங்களே நியாயப்பிரமாணமாயிருக்கி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ுடைய மனச்சாட்சியும் கூடச் சாட்சியிடுகிறதினாலும், குற்றமுண்டு குற்றமில்லையென்று அவர்களுடைய சிந்தனைகள் ஒன்றையொன்று தீர்க்கிறதினாலும், நியாயப்பிரமாணத்திற்க்கேற்ற கிரியை தங்கள் இருதயங்களில் எழுதியிருக்கிறதென்று காண்பிக்கி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ுடைய மனச்சாட்சியும் கூடச் சாட்சியிடுகிறதினாலும், குற்றமுண்டு குற்றமில்லையென்று அவர்களுடைய சிந்தனைகள் ஒன்றையொன்று தீர்க்கிறதினாலும், நியாயப்பிரமாணத்திற்க்கேற்ற கிரியை தங்கள் இருதயங்களில் எழுதியிருக்கிறதென்று காண்பிக்கி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 சுவிசேஷத்தின்படியே, தேவன் இயேசுகிறிஸ்துவைக்கொண்டு மனுஷருடைய அந்தரங்கங்களைக்குறித்து நியாயத்தீர்ப்புக்கொடுக்கும் நாளிலே இது விளங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 யூதனென்று பெயர்பெற்று, நியாயப்பிரமாணத்தின்மேல் பற்றுதலாயிருந்து, தேவனைக்குறித்து மேன்மைபாராட்ட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ியாயப்பிரமாணத்தினால் உபதேசிக்கப்பட்டவனாய், அவருடைய சித்தத்தை அறிந்து, நன்மை தீமை இன்னதென்று வகையறுக்கிறாய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ியாயப்பிரமாணத்தினால் உபதேசிக்கப்பட்டவனாய், அவருடைய சித்தத்தை அறிந்து, நன்மை தீமை இன்னதென்று வகையறுக்கிறாய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உன்னைக் குருடருக்கு வழிகாட்டியாகவும், அந்தகாரத்திலுள்ளவர்களுக்கு வெளிச்சமாகவ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உன்னைக் குருடருக்கு வழிகாட்டியாகவும், அந்தகாரத்திலுள்ளவர்களுக்கு வெளிச்சமாகவ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ல்லது தேவதயவு நீ குணப்படும்படி உன்னை ஏவுகிறதென்று அறியாமல், அவருடைய தயவு பொறுமை நீடியசாந்தம் இவைகளின் ஐசுவரியத்தை அசட்டைபண்ணுகிறாயோ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ேதைகளுக்குப் போதகனாகவும், குழந்தைகளுக்கு உபாத்தியாயனாகவும், நியாயப்பிரமாணத்தின் அறிவையும் சத்தியத்தையும் காட்டிய சட்டமுடையவனாகவும் எண்ணுகிறாய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ேதைகளுக்குப் போதகனாகவும், குழந்தைகளுக்கு உபாத்தியாயனாகவும், நியாயப்பிரமாணத்தின் அறிவையும் சத்தியத்தையும் காட்டிய சட்டமுடையவனாகவும் எண்ணுகிறாய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டியிருக்க, மற்றவனுக்குப் போதிக்கிற நீ உனக்குத்தானே போதியாமலிருக்கலாமா? களவுசெய்யக்கூடாதென்று பிரசங்கிக்கிற நீ களவுசெய்யலாமா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டியிருக்க, மற்றவனுக்குப் போதிக்கிற நீ உனக்குத்தானே போதியாமலிருக்கலாமா? களவுசெய்யக்கூடாதென்று பிரசங்கிக்கிற நீ களவுசெய்யலாமா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ிபசாரம் செய்யக்கூடாதென்று சொல்லுகிற நீ விபசாரம் செய்யலாமா? விக்கிரகங்களை அருவருக்கிற நீ கோவில்களைக் கொள்ளையிடலாமா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ிபசாரம் செய்யக்கூடாதென்று சொல்லுகிற நீ விபசாரம் செய்யலாமா? விக்கிரகங்களை அருவருக்கிற நீ கோவில்களைக் கொள்ளையிடலாமா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ியாயப்பிரமாணத்தைக் குறித்து மேன்மைபாராட்டுகிற நீ நியாயப்பிரமாணத்தை மீறிநடந்து, தேவனைக் கனவீனம்பண்ணலாமா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ழுதியிருக்கிறபடி, தேவனுடைய நாமம் புறஜாதிகளுக்குள்ளே உங்கள் மூலமாய்த் தூஷிக்கப்படுகிறத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 நியாயப்பிரமாணத்தைக் கைக்கொண்டு நடந்தால் விருத்தசேதனம் பிரயோஜனமுள்ளதுதான்; நீ நியாயப்பிரமாணத்தை மீறி நடந்தால் உன் விருத்தசேதனம் விருத்தசேதனமில்லாமையாயிற்ற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 நியாயப்பிரமாணத்தைக் கைக்கொண்டு நடந்தால் விருத்தசேதனம் பிரயோஜனமுள்ளதுதான்; நீ நியாயப்பிரமாணத்தை மீறி நடந்தால் உன் விருத்தசேதனம் விருத்தசேதனமில்லாமையாயிற்ற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மனக்கடினத்திற்கும் குணப்படாத இருதயத்திற்கும் ஏற்றபடி, தேவனுடைய நீதியுள்ள தீர்ப்பு வெளிப்படும் கோபாக்கினைநாளிலே உனக்காகக் கோபாக்கினையைக் குவித்துக்கொள்ளுகிறாயே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ேலும் விருத்தசேதனமில்லாதவன் நியாயப்பிரமாணத்துக்கேற்ற நீதிகளைக் கைக்கொண்டால், அவனுடைய விருத்தசேதனமில்லாமை விருத்தசேதனம் என்றெண்ணப்படுமல்லவா?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ேலும் விருத்தசேதனமில்லாதவன் நியாயப்பிரமாணத்துக்கேற்ற நீதிகளைக் கைக்கொண்டால், அவனுடைய விருத்தசேதனமில்லாமை விருத்தசேதனம் என்றெண்ணப்படுமல்லவா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ுபாவத்தின்படி விருத்தசேதனமில்லாதவனாயிருந்தும் நியாயப்பிரமாணத்தை நிறைவேற்றுகிறவனாயிருந்தால், அவன் வேத எழுத்தும் விருத்தசேதனமும் உள்ளவனாயிருந்தும், நியாயப்பிரமாணத்தை மீறுகிற உன்னைக் குற்றப்படுத்துவானல்லவா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ுபாவத்தின்படி விருத்தசேதனமில்லாதவனாயிருந்தும் நியாயப்பிரமாணத்தை நிறைவேற்றுகிறவனாயிருந்தால், அவன் வேத எழுத்தும் விருத்தசேதனமும் உள்ளவனாயிருந்தும், நியாயப்பிரமாணத்தை மீறுகிற உன்னைக் குற்றப்படுத்துவானல்லவா?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 புறம்பாக யூதனானவன் யூதனல்ல, புறம்பாக மாம்சத்தில் செய்யப்படும் விருத்தசேதனமும் விருத்தசேதனமல்ல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 புறம்பாக யூதனானவன் யூதனல்ல, புறம்பாக மாம்சத்தில் செய்யப்படும் விருத்தசேதனமும் விருத்தசேதனமல்ல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ள்ளத்திலே யூதனானவனே யூதன்; எழுத்தின்படி உண்டாகாமல், ஆவியின்படி இருதயத்தில் உண்டாகும் விருத்தசேதனமே விருத்தசேதனம்; இப்படிப்பட்டவனுக்குரிய புகழ்ச்சி மனுஷராலே அல்ல, தேவனாலே உண்டாயிருக்கிற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ள்ளத்திலே யூதனானவனே யூதன்; எழுத்தின்படி உண்டாகாமல், ஆவியின்படி இருதயத்தில் உண்டாகும் விருத்தசேதனமே விருத்தசேதனம்; இப்படிப்பட்டவனுக்குரிய புகழ்ச்சி மனுஷராலே அல்ல, தேவனாலே உண்டாயிருக்கிற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ையால், மற்றவர்களைக் குற்றவாளியாகத் தீர்க்கிறவனே, நீ யாரானாலும் சரி, போக்குச்சொல்ல உனக்கு இடமில்லை; நீ குற்றமாகத் தீர்க்கிறவைகள் எவைகளோ, அவைகளை நீயே செய்கிறபடியால், நீ மற்றவர்களைக்குறித்துச் சொல்லுகிற தீர்ப்பினாலே உன்னைத்தானே குற்றவாளியாகத் தீர்க்கிறாய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ையால், மற்றவர்களைக் குற்றவாளியாகத் தீர்க்கிறவனே, நீ யாரானாலும் சரி, போக்குச்சொல்ல உனக்கு இடமில்லை; நீ குற்றமாகத் தீர்க்கிறவைகள் எவைகளோ, அவைகளை நீயே செய்கிறபடியால், நீ மற்றவர்களைக்குறித்துச் சொல்லுகிற தீர்ப்பினாலே உன்னைத்தானே குற்றவாளியாகத் தீர்க்கிறாய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மனக்கடினத்திற்கும் குணப்படாத இருதயத்திற்கும் ஏற்றபடி, தேவனுடைய நீதியுள்ள தீர்ப்பு வெளிப்படும் கோபாக்கினைநாளிலே உனக்காகக் கோபாக்கினையைக் குவித்துக்கொள்ளுகிறாயே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டிப்பட்டவைகளைச் செய்கிறவர்களுக்குத் தேவனுடைய நியாயத்தீர்ப்பு சத்தியத்தின்படியே இருக்கிறதென்று அறிந்திருக்கிறோ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டிப்பட்டவைகளைச் செய்கிறவர்களுக்குத் தேவனுடைய நியாயத்தீர்ப்பு சத்தியத்தின்படியே இருக்கிறதென்று அறிந்திருக்கிறோ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டிப்பட்டவைகளைச் செய்கிறவர்களைக் குற்றவாளிகளென்று தீர்த்தும், அவைகளையே செய்கிறவனே, நீ தேவனுடைய நியாயத்தீர்ப்புக்குத் தப்பிக்கொள்ளலாமென்று நினைக்கிறாயா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டிப்பட்டவைகளைச் செய்கிறவர்களைக் குற்றவாளிகளென்று தீர்த்தும், அவைகளையே செய்கிறவனே, நீ தேவனுடைய நியாயத்தீர்ப்புக்குத் தப்பிக்கொள்ளலாமென்று நினைக்கிறாயா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வன் அவனவனுடைய கிரியைகளுக்குத்தக்கதாய் அவனவனுக்குப் பலனளிப்ப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ோர்ந்துபோகாமல் நற்கிரியைகளைச் செய்து, மகிமையையும் கனத்தையும் அழியாமையையும் தேடுகிறவர்களுக்கு நித்தியஜீவனை அளிப்ப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ோர்ந்துபோகாமல் நற்கிரியைகளைச் செய்து, மகிமையையும் கனத்தையும் அழியாமையையும் தேடுகிறவர்களுக்கு நித்தியஜீவனை அளிப்ப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ண்டைக்காரராயிருந்து, சத்தியத்திற்குக் கீழ்ப்படியாமல், அநியாயத்திற்குக் கீழ்ப்படிந்திருக்கிறவர்களுக்கோ உக்கிரகோபாக்கினை வர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dignation and wrat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ribulation and anguish, upon every soul of man that does evil, of the Jew first, and also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til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ut glory, honour, and peace, to every man that works good, to the Jew first, and also 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til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For there is no respect of persons with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For as many as have sinned without law shall also perish without law: and as many as have sinn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law shall be judged by the law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(For not the hearers of the law are just before God, but the doers of the law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stifi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Or despise you the riches of his goodness and forbearance and longsuffering; not knowing tha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For when the Gentiles, which have not the law, do by nature the things contained in the law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se, having not the law, are a law unto themselv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Which show the work of the law written in their hearts, their conscience also bearing witnes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ir thoughts the mean while accusing or else excusing one another;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In the day when God shall judge the secrets of men by Jesus Christ according to my gosp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Behold, you are called a Jew, and rest in the law, and make your boast of Go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know his will, and approve the things that are more excellent, being instructed ou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w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are confident that you yourself are a guide of the blind, a light of them which ar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rknes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odness of God leads you to repentanc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 instructor of the foolish, a teacher of babes, which have the form of knowledge an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uth in the la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You therefore which teach another, teach you not yourself? you that preach a man should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eal, do you ste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You that says a man should not commit adultery, do you commit adultery? you that abhor idols, d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commit sacrileg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You that make your boast of the law, through breaking the law dishonour you Go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For the name of God is blasphemed among the Gentiles through you, as it is writt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For circumcision verily profits, if you keep the law: but if you be a breaker of the law,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rcumcision is made uncircumcis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after your hardness and refusing to repent heart treasure up unto yourself wrath agains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Therefore if the uncircumcision keep the righteousness of the law, shall not his uncircumcis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counted for circumcisio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shall not uncircumcision which is by nature, if it fulfill the law, judge you, who by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ter and circumcision do transgress the law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For he is not a Jew, which is one outwardly; neither is that circumcision, which is outward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fles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But he is a Jew, which is one inwardly; and circumcision is that of the heart, in the spiri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not in the letter; whose praise is not of men, but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refore you are inexcusable, O man, whosoever you are that judge: for wherein you judg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other, you condemn yourself; for you that judge do the same 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 of wrath and revelation of the righteous judgment of Go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ut we are sure that the judgment of God is according to truth against them which commit su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ink you this, O man, that judge them which do such things, and do the same, that you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scape the judgment of Go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Who will render to every man according to his deed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o them who by patient continuance in well doing seek for glory and honour and immortalit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ternal lif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unto them that are contentious, and do not obey the truth, but obey unrighteousnes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2026-09-05T21:49:46Z</dcterms:created>
  <dcterms:modified xsi:type="dcterms:W3CDTF">2026-09-05T21:49:46Z</dcterms:modified>
  <dc:title>Romans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