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presProps" Target="presProps.xml"/>
  <Relationship Id="rId69" Type="http://schemas.openxmlformats.org/officeDocument/2006/relationships/viewProps" Target="viewProps.xml"/>
  <Relationship Id="rId7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வைகளை நான் உனக்கு மன்னிப்பது எப்படி? உன் பிள்ளைகள் என்னை விட்டுவிட்டு, தெய்வம் அல்லாதவைகள்பேரில் ஆணையிடுகிறார்கள்; நான் திருப்தியாக்கின அவர்கள் விபசாரம்பண்ணி வேசிவீட்டிலே கூட்டங்கூடுகிறார்கள்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கொழுத்த குதிரைகளைப்போல் காலமே எழும்பி, அவனவன் தன்தன் அயலானுடைய பெண்ஜாதியின் பின்னாலே கனைக்கி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கொழுத்த குதிரைகளைப்போல் காலமே எழும்பி, அவனவன் தன்தன் அயலானுடைய பெண்ஜாதியின் பின்னாலே கனைக்கி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ைகளை விசாரியாதிருப்பேனோ? இப்படிப்பட்ட ஜாதிக்கு என் ஆத்துமா நீதியைச் சரிக்கட்டாதிருக்குமோ என்று கர்த்தர் சொல்லு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ைகளை விசாரியாதிருப்பேனோ? இப்படிப்பட்ட ஜாதிக்கு என் ஆத்துமா நீதியைச் சரிக்கட்டாதிருக்குமோ என்று கர்த்தர் சொல்லு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ின் மதில்கள்மேலேறி அழித்துப்போடுங்கள், ஆனாலும் சர்வசங்காரம் செய்யாதிருங்கள்; அதின் கொத்தளங்களை இடித்துப்போடுங்கள்; அவைகள் கர்த்தருடையவைகள் அல்ல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ின் மதில்கள்மேலேறி அழித்துப்போடுங்கள், ஆனாலும் சர்வசங்காரம் செய்யாதிருங்கள்; அதின் கொத்தளங்களை இடித்துப்போடுங்கள்; அவைகள் கர்த்தருடையவைகள் அல்ல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் வம்சத்தாரும், யூதா வம்சத்தாரும் எனக்கு விரோதமாய் மிகுதியும் துரோகம்பண்ணினார்கள் என்று கர்த்தர் சொல்லுகி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 அப்படிப்பட்டவர் அல்லவென்றும், பொல்லாப்பு நம்மேல் வராது, நாம் பட்டயத்தையாகிலும், பஞ்சத்தையாகிலும் காண்பதில்லையென்றும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 அப்படிப்பட்டவர் அல்லவென்றும், பொல்லாப்பு நம்மேல் வராது, நாம் பட்டயத்தையாகிலும், பஞ்சத்தையாகிலும் காண்பதில்லையென்றும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பெரியோர்களிடத்திலே போய், அவர்களோடே பேசுவேன்; அவர்கள் கர்த்தருடைய வழியையும், தங்கள் தேவனுடைய நியாயத்தையும் அறிவார்களென்றும் சொன்னேன்; அவர்களோ ஏகமாய் நுகத்தடியை முறித்து, கட்டுகளை அறுத்துப்போட்ட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ீர்க்கதரிசிகள் காற்றாய்ப்போவார்கள்; திருவாக்கு அவர்களில் இல்லை; அவர்களுக்கே அப்படி ஆகக்கடவதென்றும், அவர்கள் சொல்லிக் கர்த்தரை மறுதலித்த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சேனைகளின் தேவனாகி கர்த்தர் சொல்லுகிறது என்னவென்றால்: நீங்கள் இந்த வார்த்தையைச் சொன்னபடியினால், இதோ, நான் உன் வாயிலிட்ட என் வார்த்தைகளை அக்கினியும், இந்த ஜனத்தை விறகும் ஆக்குவேன், அது இவர்களைப் பட்சிக்க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சேனைகளின் தேவனாகி கர்த்தர் சொல்லுகிறது என்னவென்றால்: நீங்கள் இந்த வார்த்தையைச் சொன்னபடியினால், இதோ, நான் உன் வாயிலிட்ட என் வார்த்தைகளை அக்கினியும், இந்த ஜனத்தை விறகும் ஆக்குவேன், அது இவர்களைப் பட்சிக்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் வம்சத்தாரே, இதோ, தூரத்திலிருந்து நான் உங்கள்மேல் ஒரு ஜாதியைக் கொண்டுவருவேன் என்று கர்த்தர் சொல்லுகிறார்; அது பலத்த ஜாதி, அது பூர்வகாலத்து ஜாதி, அவர்கள் நீ அறியாத பாஷையைப் பேசும் ஜாதி, அவர்கள் பேசுகிறது இன்னதென்று உனக்கு விளங்கா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் வம்சத்தாரே, இதோ, தூரத்திலிருந்து நான் உங்கள்மேல் ஒரு ஜாதியைக் கொண்டுவருவேன் என்று கர்த்தர் சொல்லுகிறார்; அது பலத்த ஜாதி, அது பூர்வகாலத்து ஜாதி, அவர்கள் நீ அறியாத பாஷையைப் பேசும் ஜாதி, அவர்கள் பேசுகிறது இன்னதென்று உனக்கு விளங்கா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் வம்சத்தாரே, இதோ, தூரத்திலிருந்து நான் உங்கள்மேல் ஒரு ஜாதியைக் கொண்டுவருவேன் என்று கர்த்தர் சொல்லுகிறார்; அது பலத்த ஜாதி, அது பூர்வகாலத்து ஜாதி, அவர்கள் நீ அறியாத பாஷையைப் பேசும் ஜாதி, அவர்கள் பேசுகிறது இன்னதென்று உனக்கு விளங்கா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ிறந்த பிரேதக்குழிகளைப்போல் அவர்கள் அம்பறாத்தூணிகள் இருக்கும்; அவர்கள் அனைவரும் பாக்கிரமசாலி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உன் குமாரரும் உன் குமாரத்திகளும் சாப்பிடவேண்டிய உன் விளைச்சலையும் உன் அப்பத்தையும் சாப்பிட்டு, உன் ஆடுகளையும் உன் மாடுகளையும் பட்சித்து, உன் திராட்சப்பழங்களையும் உன் அத்திப்பழங்களையும் சாப்பிட்டு, நீ நம்பின உன்னுடைய அரணான பட்டணங்களைப் பட்டயத்தாலே வெறுமையாக்குவ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உன் குமாரரும் உன் குமாரத்திகளும் சாப்பிடவேண்டிய உன் விளைச்சலையும் உன் அப்பத்தையும் சாப்பிட்டு, உன் ஆடுகளையும் உன் மாடுகளையும் பட்சித்து, உன் திராட்சப்பழங்களையும் உன் அத்திப்பழங்களையும் சாப்பிட்டு, நீ நம்பின உன்னுடைய அரணான பட்டணங்களைப் பட்டயத்தாலே வெறுமையாக்குவ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உன் குமாரரும் உன் குமாரத்திகளும் சாப்பிடவேண்டிய உன் விளைச்சலையும் உன் அப்பத்தையும் சாப்பிட்டு, உன் ஆடுகளையும் உன் மாடுகளையும் பட்சித்து, உன் திராட்சப்பழங்களையும் உன் அத்திப்பழங்களையும் சாப்பிட்டு, நீ நம்பின உன்னுடைய அரணான பட்டணங்களைப் பட்டயத்தாலே வெறுமையாக்குவ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பெரியோர்களிடத்திலே போய், அவர்களோடே பேசுவேன்; அவர்கள் கர்த்தருடைய வழியையும், தங்கள் தேவனுடைய நியாயத்தையும் அறிவார்களென்றும் சொன்னேன்; அவர்களோ ஏகமாய் நுகத்தடியை முறித்து, கட்டுகளை அறுத்துப்போட்ட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உன் குமாரரும் உன் குமாரத்திகளும் சாப்பிடவேண்டிய உன் விளைச்சலையும் உன் அப்பத்தையும் சாப்பிட்டு, உன் ஆடுகளையும் உன் மாடுகளையும் பட்சித்து, உன் திராட்சப்பழங்களையும் உன் அத்திப்பழங்களையும் சாப்பிட்டு, நீ நம்பின உன்னுடைய அரணான பட்டணங்களைப் பட்டயத்தாலே வெறுமையாக்குவ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ிலும் நான் அந்நாட்களிலும் உங்களைச் சர்வசங்காரம் செய்யாதிருப்பேன் என்று கர்த்தர் சொல்லுகிறார்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ங்கள் தேவனாகிய கர்த்தர் எங்களுக்கு இவைகளையெல்லாம் எதினிமித்தம் செய்தார் என்று நீங்கள் கேட்டால், அப்பொழுது நீ அவர்களைப் பார்த்து நீங்கள் என்னைவிட்டு, உங்களுடைய தேசத்திலே அந்நிய தேவர்களைச் சேவித்ததுபோல, உங்களுடையதல்லாத தேசத்திலே அந்நியர்களைச் சேவிப்பீர்களென்று சொல்வாய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ங்கள் தேவனாகிய கர்த்தர் எங்களுக்கு இவைகளையெல்லாம் எதினிமித்தம் செய்தார் என்று நீங்கள் கேட்டால், அப்பொழுது நீ அவர்களைப் பார்த்து நீங்கள் என்னைவிட்டு, உங்களுடைய தேசத்திலே அந்நிய தேவர்களைச் சேவித்ததுபோல, உங்களுடையதல்லாத தேசத்திலே அந்நியர்களைச் சேவிப்பீர்களென்று சொல்வாயாக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ங்கள் தேவனாகிய கர்த்தர் எங்களுக்கு இவைகளையெல்லாம் எதினிமித்தம் செய்தார் என்று நீங்கள் கேட்டால், அப்பொழுது நீ அவர்களைப் பார்த்து நீங்கள் என்னைவிட்டு, உங்களுடைய தேசத்திலே அந்நிய தேவர்களைச் சேவித்ததுபோல, உங்களுடையதல்லாத தேசத்திலே அந்நியர்களைச் சேவிப்பீர்களென்று சொல்வாயாக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ங்கள் யாக்கோபின் வீட்டிலே அறிவித்து, யூதாவிலே சொல்லிக் கூறவேண்டியது என்னவென்றால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ண்கள் இருந்தும் காணாமலும், காதுகள் இருந்தும் கேளாமலுமிருக்கிற அறிவில்லாத ஜனங்களே, கேளுங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ண்கள் இருந்தும் காணாமலும், காதுகள் இருந்தும் கேளாமலுமிருக்கிற அறிவில்லாத ஜனங்களே, கேளுங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னக்குப் பயப்படாதிருப்பீர்களோ என்று கர்த்தர் சொல்லுகிறார்; அலைகள் மோதியடித்தாலும் மேற்கொள்ளாதபடிக்கும், அவைகள் இரைந்தாலும் கடவாதபடிக்கும், கடக்கக் கூடாத நித்திய பிரமாணமாக சமுத்திரத்தின் மணலை எல்லையாய் வைத்திருக்கிறவராகிய எனக்குமுன்பாக அதிராதிருப்பீர்களோ?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னக்குப் பயப்படாதிருப்பீர்களோ என்று கர்த்தர் சொல்லுகிறார்; அலைகள் மோதியடித்தாலும் மேற்கொள்ளாதபடிக்கும், அவைகள் இரைந்தாலும் கடவாதபடிக்கும், கடக்கக் கூடாத நித்திய பிரமாணமாக சமுத்திரத்தின் மணலை எல்லையாய் வைத்திருக்கிறவராகிய எனக்குமுன்பாக அதிராதிருப்பீர்களோ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 காட்டிலிருந்து வரும் சிங்கம் அவர்களைக் கொல்லும், வனாந்தரத்திலுள்ள ஓநாய்கள் அவர்களைப் பீறும், சிவிங்கி அவர்கள் பட்டணங்களின்மேல் நோக்கமாயிருக்கும்; அவைகளிலிருந்து புறப்படுகிறவன் எவனும் பீறப்படுவான்; அவர்கள் மீறுதல்கள் பெருகி, அவர்கள் சீர்கேடுகள் அதிகரித்த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னக்குப் பயப்படாதிருப்பீர்களோ என்று கர்த்தர் சொல்லுகிறார்; அலைகள் மோதியடித்தாலும் மேற்கொள்ளாதபடிக்கும், அவைகள் இரைந்தாலும் கடவாதபடிக்கும், கடக்கக் கூடாத நித்திய பிரமாணமாக சமுத்திரத்தின் மணலை எல்லையாய் வைத்திருக்கிறவராகிய எனக்குமுன்பாக அதிராதிருப்பீர்களோ?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ந்த ஜனங்களோ முரட்டாட்டமும் கலகமுமான இருதயமுள்ளவர்கள்; முரட்டாட்டம்பண்ணிப் போய்விடுகிற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தந்தப் பருவத்திலே எங்களுக்கு மழையையும், முன்மாரியையும் பின்மாரியையும் கொடுத்து, அறுப்புக்கு நியமித்த வாரங்களை எங்களுக்குத் தற்காக்கிற எங்கள் தேவனாகிய கர்த்தருக்குப் பயந்திருப்போம் என்று அவர்கள் தங்கள் இருதயத்திலே சொல்லுகிறதில்லை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தந்தப் பருவத்திலே எங்களுக்கு மழையையும், முன்மாரியையும் பின்மாரியையும் கொடுத்து, அறுப்புக்கு நியமித்த வாரங்களை எங்களுக்குத் தற்காக்கிற எங்கள் தேவனாகிய கர்த்தருக்குப் பயந்திருப்போம் என்று அவர்கள் தங்கள் இருதயத்திலே சொல்லுகிறதில்லை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ங்கள் அக்கிரமங்கள் இவைகளை விலக்கி, உங்கள் பாவங்கள் உங்களுக்கு நன்மையை வரவொட்டாதிருக்கிற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ங்கள் அக்கிரமங்கள் இவைகளை விலக்கி, உங்கள் பாவங்கள் உங்களுக்கு நன்மையை வரவொட்டாதிருக்கிற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ுருவிபிடிக்கிறவர்கள் பதுங்குகிறது போல் பதுங்கி, மனுஷரைப் பிடிக்கக் கண்ணிகளை வைக்கிற துன்மார்க்கர் என் ஜனங்களில் காணப்படுகிற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ுருவிபிடிக்கிறவர்கள் பதுங்குகிறது போல் பதுங்கி, மனுஷரைப் பிடிக்கக் கண்ணிகளை வைக்கிற துன்மார்க்கர் என் ஜனங்களில் காணப்படுகிற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ுருவிகளால் கூண்டு நிறைந்திருக்கிறதுபோல், அவர்கள் வீடுகள் கபடங்களால் நிறைந்திருக்கிறது; ஆதலால் அவர்கள் பெருகி ஐசுவரியவான்களாகிற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ுருவிகளால் கூண்டு நிறைந்திருக்கிறதுபோல், அவர்கள் வீடுகள் கபடங்களால் நிறைந்திருக்கிறது; ஆதலால் அவர்கள் பெருகி ஐசுவரியவான்களாகிற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 காட்டிலிருந்து வரும் சிங்கம் அவர்களைக் கொல்லும், வனாந்தரத்திலுள்ள ஓநாய்கள் அவர்களைப் பீறும், சிவிங்கி அவர்கள் பட்டணங்களின்மேல் நோக்கமாயிருக்கும்; அவைகளிலிருந்து புறப்படுகிறவன் எவனும் பீறப்படுவான்; அவர்கள் மீறுதல்கள் பெருகி, அவர்கள் சீர்கேடுகள் அதிகரித்த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ொழுத்து, சளுக்குப்பண்ணுகிறார்கள்; துன்மார்க்கனுடைய செயல்களைக் கண்டிக்காமல் விடுகிறார்கள்; திக்கற்றவனுடைய வழக்கை விசாரியாமல், தாங்கள்மாத்திரம் வாழுகிறார்கள்; எளியவர்களின் நியாயத்தைத் தீர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கொழுத்து, சளுக்குப்பண்ணுகிறார்கள்; துன்மார்க்கனுடைய செயல்களைக் கண்டிக்காமல் விடுகிறார்கள்; திக்கற்றவனுடைய வழக்கை விசாரியாமல், தாங்கள்மாத்திரம் வாழுகிறார்கள்; எளியவர்களின் நியாயத்தைத் தீர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வைகளை விசாரியாதிருப்பேனோ? இப்படிப்பட்ட ஜாதிக்கு என் ஆத்துமா நீதியைச் சரிக்கட்டாதிருக்குமோ என்று கர்த்தர் சொல்லுகிற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வைகளை விசாரியாதிருப்பேனோ? இப்படிப்பட்ட ஜாதிக்கு என் ஆத்துமா நீதியைச் சரிக்கட்டாதிருக்குமோ என்று கர்த்தர் சொல்லுகிற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திகைத்துத் திடுக்கிடத்தக்க காரியம் தேசத்திலே நடந்துவருகிறத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ீர்க்கதரிசிகள் கள்ளத்தீர்க்கதரிசனம் சொல்லுகிறார்கள்; ஆசாரியர்கள் அவர்கள் மூலமாய் ஆளுகிறார்கள்; இப்படியிருப்பது என் ஜனத்துக்குப் பிரியமாயிருக்கிறது; ஆனாலும் முடிவிலே என்னசெய்வீர்கள்?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ீர்க்கதரிசிகள் கள்ளத்தீர்க்கதரிசனம் சொல்லுகிறார்கள்; ஆசாரியர்கள் அவர்கள் மூலமாய் ஆளுகிறார்கள்; இப்படியிருப்பது என் ஜனத்துக்குப் பிரியமாயிருக்கிறது; ஆனாலும் முடிவிலே என்னசெய்வீர்கள்?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ியாயஞ்செய்கிற மனுஷனைக் கண்டுபிடிப்பீர்களோ என்றும், சத்தியத்தைத் தேடுகிறவன் உண்டோ என்றும், எருசலேமின் தெருக்களிலே திரிந்துபார்த்து, விசாரித்து, அதின் வீதிகளிலே தேடுங்கள்; காண்பீர்களானால் அதற்கு மன்னிப்புத் தருவே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ியாயஞ்செய்கிற மனுஷனைக் கண்டுபிடிப்பீர்களோ என்றும், சத்தியத்தைத் தேடுகிறவன் உண்டோ என்றும், எருசலேமின் தெருக்களிலே திரிந்துபார்த்து, விசாரித்து, அதின் வீதிகளிலே தேடுங்கள்; காண்பீர்களானால் அதற்கு மன்னிப்புத் தருவே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ியாயஞ்செய்கிற மனுஷனைக் கண்டுபிடிப்பீர்களோ என்றும், சத்தியத்தைத் தேடுகிறவன் உண்டோ என்றும், எருசலேமின் தெருக்களிலே திரிந்துபார்த்து, விசாரித்து, அதின் வீதிகளிலே தேடுங்கள்; காண்பீர்களானால் அதற்கு மன்னிப்புத் தருவ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 காட்டிலிருந்து வரும் சிங்கம் அவர்களைக் கொல்லும், வனாந்தரத்திலுள்ள ஓநாய்கள் அவர்களைப் பீறும், சிவிங்கி அவர்கள் பட்டணங்களின்மேல் நோக்கமாயிருக்கும்; அவைகளிலிருந்து புறப்படுகிறவன் எவனும் பீறப்படுவான்; அவர்கள் மீறுதல்கள் பெருகி, அவர்கள் சீர்கேடுகள் அதிகரித்தத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: கர்த்தருடைய ஜீவனைக்கொண்டு சொல்லுகிறோம் என்றாலும், பொய்யாணையிடுகிறார்களே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ாவே, உம்முடைய கண்கள் சத்தியத்தை அல்லவோ நோக்குகின்றது; அவர்களை அடிக்கிறீர், ஆனாலும் அவர்களுக்கு நோகாது; அவர்களை நிர்மூலமாக்குகிறீர், ஆனாலும் புத்தியை ஏற்றுக்கொள்ளமாட்டோம் என்கிறார்கள்; தங்கள் முகங்களைக் கன்மலையைப்பார்க்கிலும் கெட்டியாக்கி, திரும்பமாட்டோம் என்கிற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ாவே, உம்முடைய கண்கள் சத்தியத்தை அல்லவோ நோக்குகின்றது; அவர்களை அடிக்கிறீர், ஆனாலும் அவர்களுக்கு நோகாது; அவர்களை நிர்மூலமாக்குகிறீர், ஆனாலும் புத்தியை ஏற்றுக்கொள்ளமாட்டோம் என்கிறார்கள்; தங்கள் முகங்களைக் கன்மலையைப்பார்க்கிலும் கெட்டியாக்கி, திரும்பமாட்டோம் என்கிற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ாவே, உம்முடைய கண்கள் சத்தியத்தை அல்லவோ நோக்குகின்றது; அவர்களை அடிக்கிறீர், ஆனாலும் அவர்களுக்கு நோகாது; அவர்களை நிர்மூலமாக்குகிறீர், ஆனாலும் புத்தியை ஏற்றுக்கொள்ளமாட்டோம் என்கிறார்கள்; தங்கள் முகங்களைக் கன்மலையைப்பார்க்கிலும் கெட்டியாக்கி, திரும்பமாட்டோம் என்கிற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நான்: இவர்கள் நீசராமே, இவர்கள் மதியற்றவர்கள்; கர்த்தருடைய வழியையும், தங்கள் தேவனுடைய நியாயத்தையும் அறியாதிருக்கிறார்கள் என்றும்;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நான்: இவர்கள் நீசராமே, இவர்கள் மதியற்றவர்கள்; கர்த்தருடைய வழியையும், தங்கள் தேவனுடைய நியாயத்தையும் அறியாதிருக்கிறார்கள் என்றும்;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 காட்டிலிருந்து வரும் சிங்கம் அவர்களைக் கொல்லும், வனாந்தரத்திலுள்ள ஓநாய்கள் அவர்களைப் பீறும், சிவிங்கி அவர்கள் பட்டணங்களின்மேல் நோக்கமாயிருக்கும்; அவைகளிலிருந்து புறப்படுகிறவன் எவனும் பீறப்படுவான்; அவர்கள் மீறுதல்கள் பெருகி, அவர்கள் சீர்கேடுகள் அதிகரித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வைகளை நான் உனக்கு மன்னிப்பது எப்படி? உன் பிள்ளைகள் என்னை விட்டுவிட்டு, தெய்வம் அல்லாதவைகள்பேரில் ஆணையிடுகிறார்கள்; நான் திருப்தியாக்கின அவர்கள் விபசாரம்பண்ணி வேசிவீட்டிலே கூட்டங்கூடுகிறார்கள்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வைகளை நான் உனக்கு மன்னிப்பது எப்படி? உன் பிள்ளைகள் என்னை விட்டுவிட்டு, தெய்வம் அல்லாதவைகள்பேரில் ஆணையிடுகிறார்கள்; நான் திருப்தியாக்கின அவர்கள் விபசாரம்பண்ணி வேசிவீட்டிலே கூட்டங்கூடுகிறார்கள்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6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ല്ലുകയും 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തീറ്റിത്തടിപ്പിച്ച കുതിരകളെപ്പോലെ അവർ മദിച്ചുനടന്നു, ഓരോരുത്തൻ താന്താന്റെ കൂട്ടുകാരന്റെ ഭാര്യയ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ോക്കി ചിറാല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ഇവനിമിത്തം ഞാൻ സന്ദർശിക്കാതെ ഇരിക്കുമോ? ഇങ്ങനെയുള്ള ജാതിയോടു ഞാൻ പകരം ചെയ്യാതിരിക്കുമോ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ോവയുട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അതിന്റെ മതിലുകളിന്മേൽ കയറി നശിപ്പിപ്പിൻ; എങ്കിലും മുടിച്ചുകളയരുതു. അതിന്റെ കൊമ്പുകള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ീക്കിക്കളവിൻ; അവ യഹോവെക്കുള്ളവയല്ല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യിസ്രായേൽഗൃഹവും യെഹൂദാഗൃഹവും എന്നോടു മഹാദ്രോഹം ചെയ്തിരിക്കുന്നു എന്നു യഹോവയുട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അവർ യഹോവയെ നിഷേധിച്ചു പറഞ്ഞതു: അതു അവനല്ല; നമുക്കു ദോഷം വരികയില്ല; നാം വാളോ ക്ഷാമമേ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ാണുകയുമ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ഞാൻ മഹാന്മാരുടെ അടുക്കൽ ചെന്നു അവരോടു സംസാരിക്കും; അവർ യഹോവയുടെ വഴിയും തങ്ങളുടെ ദൈവത്ത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പ്രവാചകന്മാർ കാറ്റായ്തീരും; അവർക്കു അരുളപ്പാടില്ല; അവർക്കു അങ്ങനെ ഭവിക്കട്ട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അതുകൊണ്ടു സൈന്യങ്ങളുടെ ദൈവമായ യഹോവ ഇപ്രകാരം അരുളിച്ചെയ്യുന്നു: നിങ്ങൾ ഈ വാക്കു പറഞ്ഞതുകൊണ്ട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താ, ഞാൻ നിന്റെ വായിൽ എന്റെ വചനങ്ങളെ തീയും ഈ ജനത്തെ വിറകും ആക്കും; അവർ അതിന്നു ഇരയായി തീര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യിസ്രായേൽഗൃഹമേ, ഞാൻ ദൂരത്തുനിന്നു ഒരു ജാതിയെ നിങ്ങളുടെ നേരെ വരുത്തും എന്നു യഹോവയുടെ അരുളപ്പാട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തു സ്ഥിരതയുള്ളോരു ജാതി; പുരാതനമായോരു ജാതി, ഭാഷ നിനക്കു അറിഞ്ഞുകൂടാത്തതും വാക്കു നിന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ിരിയാത്തതുമായോരു ജാതി തന്ന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അവരുടെ ആവനാഴി തുറന്ന ശവക്കുഴി; അവർ എല്ലാവരും വീരന്മാരത്ര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നിന്റെ പുത്രന്മാരും പുത്രിമാരും ഭക്ഷിക്കേണ്ടുന്ന നിന്റെ വിളവും നിന്റെ ആഹാരവും അവ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ക്ഷിച്ചുകളയും; അവർ നിന്റെ ആടുകളെയും കന്നുകാലികളെയും തിന്നുകളയും; അവർ നിന്റെ മുന്തിരിവള്ളികള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ത്തിവൃക്ഷങ്ങളെയും തിന്നുകളയും; നീ ആശ്രയിക്കുന്ന നിന്റെ ഉറപ്പുള്ള പട്ടണങ്ങളെ അവർ വാൾ കൊണ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്യായവും അറിയും എന്നു പറഞ്ഞു; എന്നാൽ അവരും ഒരുപോലെ നുകം തകർത്തു കയറു പൊട്ടിച്ചുകളഞ്ഞ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ശൂന്യമാക്കിക്കള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എന്നാൽ അന്നാളിലും ഞാൻ നിങ്ങളെ മുടിച്ചുകളകയില്ല എന്നു യഹോവയുട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നമ്മുടെ ദൈവമായ യഹോവ ഇവയൊക്കെയും നമ്മോടു ചെയ്‍വാൻ സംഗതി എന്തെന്നു ചോദിക്കുമ്പോൾ നീ അവരോട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ൾ എന്നെ ഉപേക്ഷിച്ചു നിങ്ങളുടെ ദേശത്തു അന്യദേവന്മാരെ സേവിച്ചതുപോലെ നിങ്ങൾക്കുള്ളതല്ലാത്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േശത്തു നിങ്ങൾ അന്യജാതിക്കാരെ സേവിക്കേണ്ടിവരും എന്നുത്തരം പറയ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നിങ്ങൾ യാക്കോബ്ഗൃഹത്തിൽ പ്രസ്താവിച്ചു യെഹൂദയിൽ പ്രസിദ്ധമാക്കേണ്ടതെന്തെന്നാൽ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കണ്ണു ഉണ്ടായിട്ടും കാണാതെയും ചെവി ഉണ്ടായിട്ടും കേൾക്കാതെയും ഇരിക്കുന്ന മൂഢന്മാര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ുദ്ധിഹീനന്മാരുമായ ജനമേ, ഇതു കേൾപ്പിൻ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നിങ്ങൾ എന്നെ ഭയപ്പെടുകയില്ലയോ? എന്റെ സന്നിധിയിൽ വിറെക്കയില്ലയോ എന്നു യഹോവയുടെ അരുളപ്പാടു;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ടലിന്നു കവിഞ്ഞുകൂടാതവണ്ണം നിത്യപ്രമാണമായി മണൽ അതിരാക്കി വെച്ചിരിക്കുന്നു; തിരകൾ അലെച്ചാല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അതുകൊണ്ടു കാട്ടിൽനിന്നു ഒരു സിംഹം വന്നു അവരെ കൊല്ലും; മരുപ്രദേശത്തിലെ ചെന്നായ് അവര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ാധിക്കയില്ല; എത്രതന്നേ ഇരെച്ചാലും അതിർ കടക്കയ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ഈ ജനത്തിന്നോ ശാഠ്യവും മത്സരവും ഉള്ളോരു ഹൃദയം ഉണ്ടു; അവർ ശഠിച്ചു പോയ്ക്കളഞ്ഞിരിക്കു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മുന്മഴയും പിന്മഴയും ഇങ്ങനെ നമുക്കു അതതു സമയത്തു വേണ്ടു മഴ തരികയും കൊയ്ത്തിന്നുള്ള കാലാവധ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ാലിച്ചുതരികയും ചെയ്യുന്ന നമ്മുടെ ദൈവമായ യഹോവയെ നാം ഭയപ്പെടുക എന്നു അവർ ഹൃദയത്തിൽ പറയുന്നതുമ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ഇവ മാറിപ്പോകുവാൻ നിങ്ങളുടെ അകൃത്യങ്ങൾ അത്രേ കാരണം; നിങ്ങളുടെ പാപങ്ങളാൽ ഈ നന്മെക്കു മുടക്ക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ന്ന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എന്റെ ജനത്തിന്റെ ഇടയിൽ ദുഷ്ടന്മാരെ കാണുന്നു; അവർ വേടന്മാരെപ്പോലെ പതിയിരിക്കുന്നു; അവ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ുടുക്കുവെച്ചു മനുഷ്യരെ പിട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കൂട്ടിൽ പക്ഷി നിറഞ്ഞിരിക്കുന്നതുപോലെ അവരുടെ വീട്ടിൽ വഞ്ചന നിറഞ്ഞിരിക്കുന്നു; അങ്ങനെ അവ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ഹാന്മാരും ധനവാന്മാരും ആയിത്തീർന്ന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ിടിച്ചുകൊണ്ടുപോകും; പുള്ളിപ്പുലി അവരുടെ പട്ടണങ്ങൾക്കെതിരെ പതിയിരിക്കും; അവയിൽ ന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അവർ പുഷ്ടിവെച്ചു മിന്നുന്നു; ദുഷ്കാര്യങ്ങളിൽ അവർ കവിഞ്ഞിരിക്കുന്നു; അവർ അനാഥന്മാർക്കു ഗുണ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രത്തക്കവണ്ണം അവരുടെ വ്യവഹാരം നടത്തുന്നില്ല; ദരിദ്രന്മാർക്കു ന്യായപാലനം ചെയ്യുന്നതുമ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ഇവനിമിത്തം ഞാൻ സന്ദർശിക്കാതെ ഇരിക്കുമോ? ഇങ്ങനെയുള്ള ജാതിയോടു ഞാൻ പകരം ചെയ്യാതെ ഇരിക്കുമേ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 യഹോവയുട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വിസ്മയവും ഭയങ്കരവുമായുള്ളതു ദേശത്തു സംഭവ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പ്രവാചകന്മാർ വ്യാജമായി പ്രവചിക്കുന്നു; പുരോഹിതന്മാരും അവരോടു ഒരു കയ്യായി നിന്നു അധികാര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ടത്തുന്നു; എന്റെ ജനത്തിന്നോ അതു ഇഷ്ടം ആകുന്നു; എന്നാൽ ഒടുക്കം നിങ്ങൾ എന്തു ചെയ്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ന്യായം പ്രവർത്തിക്കയും വിശ്വസ്തത കാണിക്കയും ചെയ്യുന്നവൻ ഉണ്ടോ? ഒരുത്തനെ കാണുമോ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െരൂശലേമിന്റെ വീഥികളിൽ ചുറ്റിനടന്നു അന്വേഷിക്കയും അതിന്റെ വിശാലസ്ഥലങ്ങളിൽ തിരഞ്ഞു അറികയും ചെയ്‍വിൻ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ണ്ടു എങ്കിൽ ഞാൻ അതിനോടു ക്ഷമ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ുറപ്പെട്ടുവരുന്ന എല്ലാവരെയും പറിച്ചു കീറിക്കളയും; അവരുടെ അതിക്രമങ്ങൾ വളരെയല്ലോ? അവ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യഹോവയാണ എന്നു പറഞ്ഞാലും അവർ കപടമായിട്ടത്രേ സത്യം ചെയ്യുന്ന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യഹോവേ, നിന്റെ കണ്ണു വിശ്വസ്തതയല്ലയോ നോക്കുന്നതു? നീ അവരെ അടിച്ചു എങ്കിലും അവർ വേദനപ്പെട്ടില്ല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ീ അവരെ ക്ഷയിപ്പിച്ചു എങ്കിലും അവർക്കു ബോധം കൈക്കൊൾവാൻ മനസ്സില്ലായിരുന്നു; അവർ തങ്ങളുടെ മുഖ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ാറയെക്കാൾ കടുപ്പമാക്കി; മടങ്ങിവരുവാൻ അവർക്കു മനസില്ല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അതുകൊണ്ടു ഞാൻ: ഇവർ അല്പന്മാർ, ബുദ്ധിഹീനർ തന്നേ; അവർ യഹോവയുടെ വഴിയും തങ്ങളുടെ ദൈവത്ത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്യായവും അറിയുന്ന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ിൻമാറ്റങ്ങളും പെരുകിയ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ഞാൻ നിന്നോടു ക്ഷമിക്കുന്നതു എങ്ങനെ? നിന്റെ മക്കൾ എന്നെ ഉപേക്ഷിച്ചു, ദൈവമല്ലാത്തവയെ ചൊല്ലി സത്യ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തുവരുന്നു; ഞാൻ അവരെ പോഷിപ്പിച്ച സമയത്തു അവർ വ്യഭിചാരം ചെയ്കയും വേശ്യാഗൃഹങ്ങളിൽ കൂട്ടമ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2026-06-03T09:03:12Z</dcterms:created>
  <dcterms:modified xsi:type="dcterms:W3CDTF">2026-06-03T09:03:12Z</dcterms:modified>
  <dc:title>எரேமியா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