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presProps" Target="presProps.xml"/>
  <Relationship Id="rId80" Type="http://schemas.openxmlformats.org/officeDocument/2006/relationships/viewProps" Target="viewProps.xml"/>
  <Relationship Id="rId8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அப்படிப்பட்டவர் அல்லவென்றும், பொல்லாப்பு நம்மேல் வராது, நாம் பட்டயத்தையாகிலும், பஞ்சத்தையாகிலும் காண்பதில்லையென்ற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அப்படிப்பட்டவர் அல்லவென்றும், பொல்லாப்பு நம்மேல் வராது, நாம் பட்டயத்தையாகிலும், பஞ்சத்தையாகிலும் காண்பதில்லையென்ற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ீர்க்கதரிசிகள் காற்றாய்ப்போவார்கள்; திருவாக்கு அவர்களில் இல்லை; அவர்களுக்கே அப்படி ஆகக்கடவதென்றும், அவர்கள் சொல்லிக் கர்த்தரை மறுதலித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ீர்க்கதரிசிகள் காற்றாய்ப்போவார்கள்; திருவாக்கு அவர்களில் இல்லை; அவர்களுக்கே அப்படி ஆகக்கடவதென்றும், அவர்கள் சொல்லிக் கர்த்தரை மறுதலித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சேனைகளின் தேவனாகி கர்த்தர் சொல்லுகிறது என்னவென்றால்: நீங்கள் இந்த வார்த்தையைச் சொன்னபடியினால், இதோ, நான் உன் வாயிலிட்ட என் வார்த்தைகளை அக்கினியும், இந்த ஜனத்தை விறகும் ஆக்குவேன், அது இவர்களைப் பட்சிக்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சேனைகளின் தேவனாகி கர்த்தர் சொல்லுகிறது என்னவென்றால்: நீங்கள் இந்த வார்த்தையைச் சொன்னபடியினால், இதோ, நான் உன் வாயிலிட்ட என் வார்த்தைகளை அக்கினியும், இந்த ஜனத்தை விறகும் ஆக்குவேன், அது இவர்களைப் பட்சி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சேனைகளின் தேவனாகி கர்த்தர் சொல்லுகிறது என்னவென்றால்: நீங்கள் இந்த வார்த்தையைச் சொன்னபடியினால், இதோ, நான் உன் வாயிலிட்ட என் வார்த்தைகளை அக்கினியும், இந்த ஜனத்தை விறகும் ஆக்குவேன், அது இவர்களைப் பட்சிக்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் வம்சத்தாரே, இதோ, தூரத்திலிருந்து நான் உங்கள்மேல் ஒரு ஜாதியைக் கொண்டுவருவேன் என்று கர்த்தர் சொல்லுகிறார்; அது பலத்த ஜாதி, அது பூர்வகாலத்து ஜாதி, அவர்கள் நீ அறியாத பாஷையைப் பேசும் ஜாதி, அவர்கள் பேசுகிறது இன்னதென்று உனக்கு விளங்கா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் வம்சத்தாரே, இதோ, தூரத்திலிருந்து நான் உங்கள்மேல் ஒரு ஜாதியைக் கொண்டுவருவேன் என்று கர்த்தர் சொல்லுகிறார்; அது பலத்த ஜாதி, அது பூர்வகாலத்து ஜாதி, அவர்கள் நீ அறியாத பாஷையைப் பேசும் ஜாதி, அவர்கள் பேசுகிறது இன்னதென்று உனக்கு விளங்கா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ிறந்த பிரேதக்குழிகளைப்போல் அவர்கள் அம்பறாத்தூணிகள் இருக்கும்; அவர்கள் அனைவரும் பாக்கிரமசாலி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கொழுத்த குதிரைகளைப்போல் காலமே எழும்பி, அவனவன் தன்தன் அயலானுடைய பெண்ஜாதியின் பின்னாலே கனைக்கி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உன் குமாரரும் உன் குமாரத்திகளும் சாப்பிடவேண்டிய உன் விளைச்சலையும் உன் அப்பத்தையும் சாப்பிட்டு, உன் ஆடுகளையும் உன் மாடுகளையும் பட்சித்து, உன் திராட்சப்பழங்களையும் உன் அத்திப்பழங்களையும் சாப்பிட்டு, நீ நம்பின உன்னுடைய அரணான பட்டணங்களைப் பட்டயத்தாலே வெறுமையாக்குவ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உன் குமாரரும் உன் குமாரத்திகளும் சாப்பிடவேண்டிய உன் விளைச்சலையும் உன் அப்பத்தையும் சாப்பிட்டு, உன் ஆடுகளையும் உன் மாடுகளையும் பட்சித்து, உன் திராட்சப்பழங்களையும் உன் அத்திப்பழங்களையும் சாப்பிட்டு, நீ நம்பின உன்னுடைய அரணான பட்டணங்களைப் பட்டயத்தாலே வெறுமையாக்குவ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உன் குமாரரும் உன் குமாரத்திகளும் சாப்பிடவேண்டிய உன் விளைச்சலையும் உன் அப்பத்தையும் சாப்பிட்டு, உன் ஆடுகளையும் உன் மாடுகளையும் பட்சித்து, உன் திராட்சப்பழங்களையும் உன் அத்திப்பழங்களையும் சாப்பிட்டு, நீ நம்பின உன்னுடைய அரணான பட்டணங்களைப் பட்டயத்தாலே வெறுமையாக்குவ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ிலும் நான் அந்நாட்களிலும் உங்களைச் சர்வசங்காரம் செய்யாதிருப்பேன் என்று கர்த்தர் சொல்லுகிறார்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ிலும் நான் அந்நாட்களிலும் உங்களைச் சர்வசங்காரம் செய்யாதிருப்பேன் என்று கர்த்தர் சொல்லுகிறார்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ங்கள் தேவனாகிய கர்த்தர் எங்களுக்கு இவைகளையெல்லாம் எதினிமித்தம் செய்தார் என்று நீங்கள் கேட்டால், அப்பொழுது நீ அவர்களைப் பார்த்து நீங்கள் என்னைவிட்டு, உங்களுடைய தேசத்திலே அந்நிய தேவர்களைச் சேவித்ததுபோல, உங்களுடையதல்லாத தேசத்திலே அந்நியர்களைச் சேவிப்பீர்களென்று சொல்வாய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ங்கள் தேவனாகிய கர்த்தர் எங்களுக்கு இவைகளையெல்லாம் எதினிமித்தம் செய்தார் என்று நீங்கள் கேட்டால், அப்பொழுது நீ அவர்களைப் பார்த்து நீங்கள் என்னைவிட்டு, உங்களுடைய தேசத்திலே அந்நிய தேவர்களைச் சேவித்ததுபோல, உங்களுடையதல்லாத தேசத்திலே அந்நியர்களைச் சேவிப்பீர்களென்று சொல்வாயாக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ங்கள் தேவனாகிய கர்த்தர் எங்களுக்கு இவைகளையெல்லாம் எதினிமித்தம் செய்தார் என்று நீங்கள் கேட்டால், அப்பொழுது நீ அவர்களைப் பார்த்து நீங்கள் என்னைவிட்டு, உங்களுடைய தேசத்திலே அந்நிய தேவர்களைச் சேவித்ததுபோல, உங்களுடையதல்லாத தேசத்திலே அந்நியர்களைச் சேவிப்பீர்களென்று சொல்வாயாக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ங்கள் தேவனாகிய கர்த்தர் எங்களுக்கு இவைகளையெல்லாம் எதினிமித்தம் செய்தார் என்று நீங்கள் கேட்டால், அப்பொழுது நீ அவர்களைப் பார்த்து நீங்கள் என்னைவிட்டு, உங்களுடைய தேசத்திலே அந்நிய தேவர்களைச் சேவித்ததுபோல, உங்களுடையதல்லாத தேசத்திலே அந்நியர்களைச் சேவிப்பீர்களென்று சொல்வாயாக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் யாக்கோபின் வீட்டிலே அறிவித்து, யூதாவிலே சொல்லிக் கூறவேண்டியது என்னவென்றால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கொழுத்த குதிரைகளைப்போல் காலமே எழும்பி, அவனவன் தன்தன் அயலானுடைய பெண்ஜாதியின் பின்னாலே கனைக்கி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ண்கள் இருந்தும் காணாமலும், காதுகள் இருந்தும் கேளாமலுமிருக்கிற அறிவில்லாத ஜனங்களே, கேள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ண்கள் இருந்தும் காணாமலும், காதுகள் இருந்தும் கேளாமலுமிருக்கிற அறிவில்லாத ஜனங்களே, கேள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னக்குப் பயப்படாதிருப்பீர்களோ என்று கர்த்தர் சொல்லுகிறார்; அலைகள் மோதியடித்தாலும் மேற்கொள்ளாதபடிக்கும், அவைகள் இரைந்தாலும் கடவாதபடிக்கும், கடக்கக் கூடாத நித்திய பிரமாணமாக சமுத்திரத்தின் மணலை எல்லையாய் வைத்திருக்கிறவராகிய எனக்குமுன்பாக அதிராதிருப்பீர்களோ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னக்குப் பயப்படாதிருப்பீர்களோ என்று கர்த்தர் சொல்லுகிறார்; அலைகள் மோதியடித்தாலும் மேற்கொள்ளாதபடிக்கும், அவைகள் இரைந்தாலும் கடவாதபடிக்கும், கடக்கக் கூடாத நித்திய பிரமாணமாக சமுத்திரத்தின் மணலை எல்லையாய் வைத்திருக்கிறவராகிய எனக்குமுன்பாக அதிராதிருப்பீர்களோ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னக்குப் பயப்படாதிருப்பீர்களோ என்று கர்த்தர் சொல்லுகிறார்; அலைகள் மோதியடித்தாலும் மேற்கொள்ளாதபடிக்கும், அவைகள் இரைந்தாலும் கடவாதபடிக்கும், கடக்கக் கூடாத நித்திய பிரமாணமாக சமுத்திரத்தின் மணலை எல்லையாய் வைத்திருக்கிறவராகிய எனக்குமுன்பாக அதிராதிருப்பீர்களோ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னக்குப் பயப்படாதிருப்பீர்களோ என்று கர்த்தர் சொல்லுகிறார்; அலைகள் மோதியடித்தாலும் மேற்கொள்ளாதபடிக்கும், அவைகள் இரைந்தாலும் கடவாதபடிக்கும், கடக்கக் கூடாத நித்திய பிரமாணமாக சமுத்திரத்தின் மணலை எல்லையாய் வைத்திருக்கிறவராகிய எனக்குமுன்பாக அதிராதிருப்பீர்களோ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ந்த ஜனங்களோ முரட்டாட்டமும் கலகமுமான இருதயமுள்ளவர்கள்; முரட்டாட்டம்பண்ணிப் போய்விடுகி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ந்த ஜனங்களோ முரட்டாட்டமும் கலகமுமான இருதயமுள்ளவர்கள்; முரட்டாட்டம்பண்ணிப் போய்விடுகி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ந்தப் பருவத்திலே எங்களுக்கு மழையையும், முன்மாரியையும் பின்மாரியையும் கொடுத்து, அறுப்புக்கு நியமித்த வாரங்களை எங்களுக்குத் தற்காக்கிற எங்கள் தேவனாகிய கர்த்தருக்குப் பயந்திருப்போம் என்று அவர்கள் தங்கள் இருதயத்திலே சொல்லுகிறதி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ந்தப் பருவத்திலே எங்களுக்கு மழையையும், முன்மாரியையும் பின்மாரியையும் கொடுத்து, அறுப்புக்கு நியமித்த வாரங்களை எங்களுக்குத் தற்காக்கிற எங்கள் தேவனாகிய கர்த்தருக்குப் பயந்திருப்போம் என்று அவர்கள் தங்கள் இருதயத்திலே சொல்லுகிறத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களை விசாரியாதிருப்பேனோ? இப்படிப்பட்ட ஜாதிக்கு என் ஆத்துமா நீதியைச் சரிக்கட்டாதிருக்குமோ என்று கர்த்தர் சொல்லுகி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ந்தப் பருவத்திலே எங்களுக்கு மழையையும், முன்மாரியையும் பின்மாரியையும் கொடுத்து, அறுப்புக்கு நியமித்த வாரங்களை எங்களுக்குத் தற்காக்கிற எங்கள் தேவனாகிய கர்த்தருக்குப் பயந்திருப்போம் என்று அவர்கள் தங்கள் இருதயத்திலே சொல்லுகிறத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ங்கள் அக்கிரமங்கள் இவைகளை விலக்கி, உங்கள் பாவங்கள் உங்களுக்கு நன்மையை வரவொட்டாதிருக்கிற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ங்கள் அக்கிரமங்கள் இவைகளை விலக்கி, உங்கள் பாவங்கள் உங்களுக்கு நன்மையை வரவொட்டாதிருக்கிற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ுருவிபிடிக்கிறவர்கள் பதுங்குகிறது போல் பதுங்கி, மனுஷரைப் பிடிக்கக் கண்ணிகளை வைக்கிற துன்மார்க்கர் என் ஜனங்களில் காணப்படுகி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ுருவிபிடிக்கிறவர்கள் பதுங்குகிறது போல் பதுங்கி, மனுஷரைப் பிடிக்கக் கண்ணிகளை வைக்கிற துன்மார்க்கர் என் ஜனங்களில் காணப்படுகிற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ுருவிகளால் கூண்டு நிறைந்திருக்கிறதுபோல், அவர்கள் வீடுகள் கபடங்களால் நிறைந்திருக்கிறது; ஆதலால் அவர்கள் பெருகி ஐசுவரியவான்களாகிற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ுருவிகளால் கூண்டு நிறைந்திருக்கிறதுபோல், அவர்கள் வீடுகள் கபடங்களால் நிறைந்திருக்கிறது; ஆதலால் அவர்கள் பெருகி ஐசுவரியவான்களாகிற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ொழுத்து, சளுக்குப்பண்ணுகிறார்கள்; துன்மார்க்கனுடைய செயல்களைக் கண்டிக்காமல் விடுகிறார்கள்; திக்கற்றவனுடைய வழக்கை விசாரியாமல், தாங்கள்மாத்திரம் வாழுகிறார்கள்; எளியவர்களின் நியாயத்தைத் தீர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ொழுத்து, சளுக்குப்பண்ணுகிறார்கள்; துன்மார்க்கனுடைய செயல்களைக் கண்டிக்காமல் விடுகிறார்கள்; திக்கற்றவனுடைய வழக்கை விசாரியாமல், தாங்கள்மாத்திரம் வாழுகிறார்கள்; எளியவர்களின் நியாயத்தைத் தீர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ொழுத்து, சளுக்குப்பண்ணுகிறார்கள்; துன்மார்க்கனுடைய செயல்களைக் கண்டிக்காமல் விடுகிறார்கள்; திக்கற்றவனுடைய வழக்கை விசாரியாமல், தாங்கள்மாத்திரம் வாழுகிறார்கள்; எளியவர்களின் நியாயத்தைத் தீர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களை விசாரியாதிருப்பேனோ? இப்படிப்பட்ட ஜாதிக்கு என் ஆத்துமா நீதியைச் சரிக்கட்டாதிருக்குமோ என்று கர்த்தர் சொல்லுகி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வைகளை விசாரியாதிருப்பேனோ? இப்படிப்பட்ட ஜாதிக்கு என் ஆத்துமா நீதியைச் சரிக்கட்டாதிருக்குமோ என்று கர்த்தர் சொல்லுகி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வைகளை விசாரியாதிருப்பேனோ? இப்படிப்பட்ட ஜாதிக்கு என் ஆத்துமா நீதியைச் சரிக்கட்டாதிருக்குமோ என்று கர்த்தர் சொல்லுகி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ிகைத்துத் திடுக்கிடத்தக்க காரியம் தேசத்திலே நடந்துவருகிற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ியாயஞ்செய்கிற மனுஷனைக் கண்டுபிடிப்பீர்களோ என்றும், சத்தியத்தைத் தேடுகிறவன் உண்டோ என்றும், எருசலேமின் தெருக்களிலே திரிந்துபார்த்து, விசாரித்து, அதின் வீதிகளிலே தேடுங்கள்; காண்பீர்களானால் அதற்கு மன்னிப்புத் தருவ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ியாயஞ்செய்கிற மனுஷனைக் கண்டுபிடிப்பீர்களோ என்றும், சத்தியத்தைத் தேடுகிறவன் உண்டோ என்றும், எருசலேமின் தெருக்களிலே திரிந்துபார்த்து, விசாரித்து, அதின் வீதிகளிலே தேடுங்கள்; காண்பீர்களானால் அதற்கு மன்னிப்புத் தருவ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ியாயஞ்செய்கிற மனுஷனைக் கண்டுபிடிப்பீர்களோ என்றும், சத்தியத்தைத் தேடுகிறவன் உண்டோ என்றும், எருசலேமின் தெருக்களிலே திரிந்துபார்த்து, விசாரித்து, அதின் வீதிகளிலே தேடுங்கள்; காண்பீர்களானால் அதற்கு மன்னிப்புத் தருவ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: கர்த்தருடைய ஜீவனைக்கொண்டு சொல்லுகிறோம் என்றாலும், பொய்யாணையிடுகிறார்களே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: கர்த்தருடைய ஜீவனைக்கொண்டு சொல்லுகிறோம் என்றாலும், பொய்யாணையிடுகிறார்களே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ாவே, உம்முடைய கண்கள் சத்தியத்தை அல்லவோ நோக்குகின்றது; அவர்களை அடிக்கிறீர், ஆனாலும் அவர்களுக்கு நோகாது; அவர்களை நிர்மூலமாக்குகிறீர், ஆனாலும் புத்தியை ஏற்றுக்கொள்ளமாட்டோம் என்கிறார்கள்; தங்கள் முகங்களைக் கன்மலையைப்பார்க்கிலும் கெட்டியாக்கி, திரும்பமாட்டோம் என்கிற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ாவே, உம்முடைய கண்கள் சத்தியத்தை அல்லவோ நோக்குகின்றது; அவர்களை அடிக்கிறீர், ஆனாலும் அவர்களுக்கு நோகாது; அவர்களை நிர்மூலமாக்குகிறீர், ஆனாலும் புத்தியை ஏற்றுக்கொள்ளமாட்டோம் என்கிறார்கள்; தங்கள் முகங்களைக் கன்மலையைப்பார்க்கிலும் கெட்டியாக்கி, திரும்பமாட்டோம் என்கி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ின் மதில்கள்மேலேறி அழித்துப்போடுங்கள், ஆனாலும் சர்வசங்காரம் செய்யாதிருங்கள்; அதின் கொத்தளங்களை இடித்துப்போடுங்கள்; அவைகள் கர்த்தருடையவைகள் அல்ல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ாவே, உம்முடைய கண்கள் சத்தியத்தை அல்லவோ நோக்குகின்றது; அவர்களை அடிக்கிறீர், ஆனாலும் அவர்களுக்கு நோகாது; அவர்களை நிர்மூலமாக்குகிறீர், ஆனாலும் புத்தியை ஏற்றுக்கொள்ளமாட்டோம் என்கிறார்கள்; தங்கள் முகங்களைக் கன்மலையைப்பார்க்கிலும் கெட்டியாக்கி, திரும்பமாட்டோம் என்கிற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ீர்க்கதரிசிகள் கள்ளத்தீர்க்கதரிசனம் சொல்லுகிறார்கள்; ஆசாரியர்கள் அவர்கள் மூலமாய் ஆளுகிறார்கள்; இப்படியிருப்பது என் ஜனத்துக்குப் பிரியமாயிருக்கிறது; ஆனாலும் முடிவிலே என்னசெய்வீர்கள்?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ீர்க்கதரிசிகள் கள்ளத்தீர்க்கதரிசனம் சொல்லுகிறார்கள்; ஆசாரியர்கள் அவர்கள் மூலமாய் ஆளுகிறார்கள்; இப்படியிருப்பது என் ஜனத்துக்குப் பிரியமாயிருக்கிறது; ஆனாலும் முடிவிலே என்னசெய்வீர்கள்?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ீர்க்கதரிசிகள் கள்ளத்தீர்க்கதரிசனம் சொல்லுகிறார்கள்; ஆசாரியர்கள் அவர்கள் மூலமாய் ஆளுகிறார்கள்; இப்படியிருப்பது என் ஜனத்துக்குப் பிரியமாயிருக்கிறது; ஆனாலும் முடிவிலே என்னசெய்வீர்கள்?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நான்: இவர்கள் நீசராமே, இவர்கள் மதியற்றவர்கள்; கர்த்தருடைய வழியையும், தங்கள் தேவனுடைய நியாயத்தையும் அறியாதிருக்கிறார்கள் என்றும்;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நான்: இவர்கள் நீசராமே, இவர்கள் மதியற்றவர்கள்; கர்த்தருடைய வழியையும், தங்கள் தேவனுடைய நியாயத்தையும் அறியாதிருக்கிறார்கள் என்றும்;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பெரியோர்களிடத்திலே போய், அவர்களோடே பேசுவேன்; அவர்கள் கர்த்தருடைய வழியையும், தங்கள் தேவனுடைய நியாயத்தையும் அறிவார்களென்றும் சொன்னேன்; அவர்களோ ஏகமாய் நுகத்தடியை முறித்து, கட்டுகளை அறுத்துப்போட்ட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பெரியோர்களிடத்திலே போய், அவர்களோடே பேசுவேன்; அவர்கள் கர்த்தருடைய வழியையும், தங்கள் தேவனுடைய நியாயத்தையும் அறிவார்களென்றும் சொன்னேன்; அவர்களோ ஏகமாய் நுகத்தடியை முறித்து, கட்டுகளை அறுத்துப்போட்ட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பெரியோர்களிடத்திலே போய், அவர்களோடே பேசுவேன்; அவர்கள் கர்த்தருடைய வழியையும், தங்கள் தேவனுடைய நியாயத்தையும் அறிவார்களென்றும் சொன்னேன்; அவர்களோ ஏகமாய் நுகத்தடியை முறித்து, கட்டுகளை அறுத்துப்போட்ட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காட்டிலிருந்து வரும் சிங்கம் அவர்களைக் கொல்லும், வனாந்தரத்திலுள்ள ஓநாய்கள் அவர்களைப் பீறும், சிவிங்கி அவர்கள் பட்டணங்களின்மேல் நோக்கமாயிருக்கும்; அவைகளிலிருந்து புறப்படுகிறவன் எவனும் பீறப்படுவான்; அவர்கள் மீறுதல்கள் பெருகி, அவர்கள் சீர்கேடுகள் அதிகரித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ின் மதில்கள்மேலேறி அழித்துப்போடுங்கள், ஆனாலும் சர்வசங்காரம் செய்யாதிருங்கள்; அதின் கொத்தளங்களை இடித்துப்போடுங்கள்; அவைகள் கர்த்தருடையவைகள் அல்ல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காட்டிலிருந்து வரும் சிங்கம் அவர்களைக் கொல்லும், வனாந்தரத்திலுள்ள ஓநாய்கள் அவர்களைப் பீறும், சிவிங்கி அவர்கள் பட்டணங்களின்மேல் நோக்கமாயிருக்கும்; அவைகளிலிருந்து புறப்படுகிறவன் எவனும் பீறப்படுவான்; அவர்கள் மீறுதல்கள் பெருகி, அவர்கள் சீர்கேடுகள் அதிகரித்தது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காட்டிலிருந்து வரும் சிங்கம் அவர்களைக் கொல்லும், வனாந்தரத்திலுள்ள ஓநாய்கள் அவர்களைப் பீறும், சிவிங்கி அவர்கள் பட்டணங்களின்மேல் நோக்கமாயிருக்கும்; அவைகளிலிருந்து புறப்படுகிறவன் எவனும் பீறப்படுவான்; அவர்கள் மீறுதல்கள் பெருகி, அவர்கள் சீர்கேடுகள் அதிகரித்தத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காட்டிலிருந்து வரும் சிங்கம் அவர்களைக் கொல்லும், வனாந்தரத்திலுள்ள ஓநாய்கள் அவர்களைப் பீறும், சிவிங்கி அவர்கள் பட்டணங்களின்மேல் நோக்கமாயிருக்கும்; அவைகளிலிருந்து புறப்படுகிறவன் எவனும் பீறப்படுவான்; அவர்கள் மீறுதல்கள் பெருகி, அவர்கள் சீர்கேடுகள் அதிகரித்தது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வைகளை நான் உனக்கு மன்னிப்பது எப்படி? உன் பிள்ளைகள் என்னை விட்டுவிட்டு, தெய்வம் அல்லாதவைகள்பேரில் ஆணையிடுகிறார்கள்; நான் திருப்தியாக்கின அவர்கள் விபசாரம்பண்ணி வேசிவீட்டிலே கூட்டங்கூடுகிறார்கள்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வைகளை நான் உனக்கு மன்னிப்பது எப்படி? உன் பிள்ளைகள் என்னை விட்டுவிட்டு, தெய்வம் அல்லாதவைகள்பேரில் ஆணையிடுகிறார்கள்; நான் திருப்தியாக்கின அவர்கள் விபசாரம்பண்ணி வேசிவீட்டிலே கூட்டங்கூடுகிறார்கள்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வைகளை நான் உனக்கு மன்னிப்பது எப்படி? உன் பிள்ளைகள் என்னை விட்டுவிட்டு, தெய்வம் அல்லாதவைகள்பேரில் ஆணையிடுகிறார்கள்; நான் திருப்தியாக்கின அவர்கள் விபசாரம்பண்ணி வேசிவீட்டிலே கூட்டங்கூடுகிறார்கள்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வைகளை நான் உனக்கு மன்னிப்பது எப்படி? உன் பிள்ளைகள் என்னை விட்டுவிட்டு, தெய்வம் அல்லாதவைகள்பேரில் ஆணையிடுகிறார்கள்; நான் திருப்தியாக்கின அவர்கள் விபசாரம்பண்ணி வேசிவீட்டிலே கூட்டங்கூடுகிறார்கள்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் வம்சத்தாரும், யூதா வம்சத்தாரும் எனக்கு விரோதமாய் மிகுதியும் துரோகம்பண்ணினார்கள் என்று கர்த்தர் சொல்லு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் வம்சத்தாரும், யூதா வம்சத்தாரும் எனக்கு விரோதமாய் மிகுதியும் துரோகம்பண்ணினார்கள் என்று கர்த்தர் சொல்லு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ঐ দেশবাসীরা প্রভুর বিরুদ্ধে মিথ্য়ে প্রচার করেছে| তারা বলেছে, প্রভু আমাদের কিছুই কর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আক্রমণ করতে আসছে এমন কোন সৈন্য আমরা কখনও দেখব না| কোনদিন অনাহারে মারাও যাব না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ভ্রান্ত ভাব্বাদীরা হল একটি ফাঁকা বাতাস| ঈশ্বরের বাক্য তাদের মধ্যে নেই| তাদেরও কপালে দুর্ভো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ট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প্রভু ঈশ্বর সর্বশক্তিমান এই কথাগুলি বলেছেন: “ওই লোকরা বলেছিল য়ে আমি তাদের শাস্তি দেব না| সুতরা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িরমিয়, আমি তোমাকে য়ে শাস্তি দেব তা আগুনের মতো হবে| ঐ লোকগুলি হবে কাঠের মতো| সেই আগুন ও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ড়িয়ে ছারখার করে দে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ইস্রায়েলের পরিবার, এই বার্তা হল প্রভুর, “আমি শীঘ্রই তোমাদের আক্রমণ করবার জন্য বহু দূর থেকে এক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চীন দেশকে নিয়ে আসব| বহু প্রাচীন সেই দেশ| সেই দেশের মানুষের ভাষা তোমরা বুঝ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াদের তীরের থলিগুলি খোলা কবরের মতো| তারা সবাই বলবান সৈন্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রা ভালোভাবে খাওয়া-দাওযা করা ঘোড়ার মতো, যারা কামাবেশের জন্য তৈরী| ওরা সেই সমস্ত ঘোড়ার ম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ঐ সব সৈন্যরা তোমাদের মজুত করা সমস্ত খাদ্য খেযে ফেলবে| ধ্বংস করবে তোমাদের সন্তানদের| তোমাদের মে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 রাখাল বালকদের তারা খেযে ফেলবে| দ্রাক্ষা আর ডুমুর ফল খাবে| তারা তোমাদের সমস্ত বিশ্বস্ত দুর্ভেদ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হরগুলিকে ধ্বংস 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এই হল প্রভুর বার্তা, “কিন্তু যিহূদা, যখন এই ভয়ঙ্কর দিনগুলো তোমাদের জীবনে আসবে তখন কিন্তু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রোপুরি তোমাকে ধ্বংস করব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যিরমিয়, তোমাকে যিহূদার লোকরা জিজ্ঞাসা করবে, ‘কেন প্রভু তোমার ঈশ্বর আমাদের প্রতি এমন খারা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বহার করলেন?’ তখন তুমি (যিরমিয়) তাদের উত্তর দেবে: ‘তোমরা প্রভুর দিক থেকে মুখ ফিরিয়ে নিয়েছ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দেশে বিদেশী মূর্ত্তিসমূহ বানিয়েছ এবং তাদের সেবা করেছ| সুতরাং তোমরা এখন বিদেশে বিদেশী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বা করবে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প্রভু বলেছেন, “এই বার্তা জানিয়ে দাও যিহূদা এবং যাকোবের পরিবারগোষ্ঠীক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রা প্রতিবেশীদের স্ত্রীকে ঘরে ডেকে আন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এই হল বার্তা: ‘হে নির্বোধ মানুষ তোমাদের কোন বুদ্ধি নেই| তোমাদের চোখ আছে অথচ দেখতে পাও না! ক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ছে কিন্তু শুনতে পাও না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নিশ্চয়ই তোমরা আমাকে ভয় পাও|”‘ এই ছিল প্রভুর বার্তা| “আমার সামনে তোমাদের ভয়ে শিউরে উঠ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ই সেই একজন য়ে তটভূমি দিয়ে সমুদ্রকে সীমাযিত করেছে, যাতে জল তার বাইরে না বইতে পারে| জলের ঢেউ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তো বালুতটে আছড়ে পড়বে| কিন্তু কোন কিছুকে ধ্বংস করতে পারবে না| ঢেউ গর্জন করে বালুতটে আছড়ে পড়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ে| কিন্তু কখনও বালুতটের সীমানা পেরো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কিন্তু যিহূদার লোকরা ভীষণ একগুঁযে এবং জেদী| তারা সর্বদা আমার বিরুদ্ধে যাবার ছক কষে গিয়েছিল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শেষে আমাকে ছেড়েও গ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যিহূদার লোকরা কখনও বলেনি, ‘প্রভু আমাদের ঈশ্বরকে ভয় পাওয়া এবং সম্মান জানানো উচিত্‌| তিনি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শরত্‌ এবং বসন্তকালে সঠিক সময় বৃষ্টি এনে দিয়েছেন| তিনিই আমাদের ফসল তোলার সময় নির্দিষ্ট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তাহলে আমি কি ঐ সব কাজের জন্য যিহূদার লোকদের শাস্তি দেব না?” এই হল প্রভুর বার্তা| “হ্যাঁ, তু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েন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যিহূদার লোকরা, তোমরা অনেক ভুল কাজ করেছ| তাই সময় মতো বৃষ্টির দেখা পাচ্ছো না| তোমরা যথেষ্ট ফস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লাওনি| তোমাদের পাপসমূহ প্রভুর কাছ থেকে ভালো জিনিষ পাওয়া থেকে তোমাদের বিরত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আমার দেশবাসীর মধ্যে কিছু শযতান লুকিয়ে আছে| যারা পাখী ধরবার জন্য খাঁচা তৈরী করে, তারা তাদের ম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খী ধরবার পরিবর্তে তারা মানুষ ধরবার ফাঁদ পাত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এই সব দুষ্ট লোকদের, যারা মিথ্যায ভরা, তাদের বাড়ীগুলো হল পাখীতে ভরা খাঁচাসমূহের মতো|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থ্যাগুলি তাদের ধনী ও শক্তিশালী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তারা তাদের অসত্‌ কর্ম দিয়ে মোটা এবং স্বাস্থ্য়বান হয়ে উঠেছে| অশুভ উপায়ে তারা হয়ে উঠে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বাস্থ্য়বান| তাদের শযতানির কোন শেষ নেই| তারা অনাথ শিশুদের ব্যাপারে কোন মিনতি করে নি| তাদের দি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হায্যের হাত বাড়িয়ে দেয় নি| তারা গরীব লোকদের প্রতি কখনও সুবিচার করে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ো য়ে দেশ এই ভাবে বেঁচে থাকে তাকে আমার শাস্তি দিতে হবে| আমি তাদের য়োগ্য শাস্তিই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ঐসব কাজের জন্য আমি কি যিহূদার লোকদের শাস্তি দেব না?” এই ছিল প্রভুর বার্তা| “তুমি জানো এই ধরণ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শগুলোকে আমি উচিত্‌ শাস্তি দিয়ে থাকি| আমাকে তাদের য়োগ্য শাস্তিই দিতে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প্রভু বললেন, “যিহূদা দেশে একটা সাংঘাতিক এবং রোমাঞ্চকর ঘটনা ঘটে গি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বললেন, “জেরুশালেমের রাস্তায় হাঁটো| শহরের সার্বজনীন প্রাঙ্গণগুলিতে খুঁজে দেখো| যদি একজন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ত্‌ ও ভাল মানুষের সন্ধান পাও য়ে অন্তত সত্যের খোঁজ করছে, যদি এরকম এক জনও মানুষ থাকে তাহ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েরুশালেমকে আমি ক্ষমা করে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লোকে শুধু এই বলে প্রতিশ্রুতি নেয: ‘প্রভুর অস্তিত্ব য়েমন নিশ্চিত তার দিব্য, কিন্তু তারা আসলে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্রভু, আমি জানি আপনি চান মানুষ আপনার অনুগত থাকুক| আপনি যিহূদাবাসীকে আঘাত করলেন| কিন্তু তারা ক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দনা অনুভব করে নি| আপনি তাদের ধ্বংস করলেন| কিন্তু তা থেকে তারা কোন শিক্ষা নেযনি| তারা ভীষণ একগুঁয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যাও যিহূদার সমস্ত দ্রাক্ষা গাছ কেটে দাও| (কিন্তু তাদের কখনও পুরোপুরি ধ্বংস কর না|) কেটে দা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েদী| খারাপ কাজ করেছিল বলে তারা কোন রকম দুঃখপ্রকাশ পর্য়ন্ত করে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ভাব্বাদীরা মিথ্য়ে কথা বলে এবং যাজকদের যা করার কথা তা তারা করে না| আমার লোকরা, ভাব্বাদীরা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জকরা যা করে তাই ভালোবাসে| কিন্তু হে আমার লোকসমূহ, তোমাদের যখন শাস্তি পাবার সময় আসবে তখন তোমরা 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িন্তু আমি (যিরমিয়) আমাকে মনে মনে বললাম, “তারা এত দরিদ্র এবং নির্বোধ য়ে তারা প্রভুর জীবনযাত্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েখে নি| ঈশ্বরের শিক্ষা বিষয়েও তারা কিছু জান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সুতরাং আমি যিহূদার নেতৃবৃন্দের কাছে যাব এবং তাদের সঙ্গে কথা বলব| নেতারা নিশ্চয়ই প্রভুর আচার বিধ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বে| আমি নিশ্চিত য়ে তারা তাদের ঈশ্বরের বিধিসমূহ জানে|” কিন্তু নেতারা সব একত্র হল এবং প্রভুর সে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জ থেকে দূরে সর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রা ঈশ্বরের বিরুদ্ধে চলে গিয়েছে| তাই বন থেকে এক সিংহ এসে তাদের আক্রমণ করবে| মরুভূমি থেকে এ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রাক্ষা গাছগুলির শাখাপ্রশাখা| কারণ এই শাখাপ্রশাখা প্রভুর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েকড়ে বাঘ এসে সবাইকে মেরে ফেলবে| তাদের শহরের কাছে এক চিতা লুকিয়ে আছে| শহরের বাইরে কেউ বেরলেই 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টুকরো টুকরো করে ছিঁড়ে খাবে| যিহূদার লোকরা বার বার পাপ করার ফলেই এগুলি ঘটবে| প্রভু বার বার সতর্ক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ন ফল পান নি| প্রভুর কাছ থেকে তারা বার বারই দূরে থেক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ঈশ্বর বললেন, “হে যিহূদা, আমাকে একটি সঠিক কারণ দেখাও যার জন্য আমি তোমাদের ক্ষমা করব|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েলেমেযেরা আমাকে ত্যাগ করে মূর্ত্তির কাছে প্রতিশ্রুতি নিয়েছে| অথচ তোমার সন্তানদের আমি চাহিদা মতো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ছুই দিয়েছিলাম| তবু ওরা আমার প্রতি বিশ্বস্ত থাকেনি| ওরা ব্যভিচারিনীদের সঙ্গে অনেক বেশী সময় নষ্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যিহূদা এবং ইস্রায়েলের পরিবারগুলি আমার সঙ্গে প্রতি ভাবেই বিশ্বাসঘাতকতা করেছে|” এই ছিল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র্ত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2026-07-31T14:44:27Z</dcterms:created>
  <dcterms:modified xsi:type="dcterms:W3CDTF">2026-07-31T14:44:27Z</dcterms:modified>
  <dc:title>எரேமியா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