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3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ரங்கள் பார்த்தாலும்
கோடிஜனம் இருந்தாலும்
உம்மைவிட (இயேசுவைப்போல்)
அழகு இன்னும் கண்டுபிடிக்கல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உங்களை மறந்தபோதும்
நீங்க என்னை மறக்கவில்லை
நான் கீழே விழுந்தும் நீங்க
என்னைவிட்டுக் கொடுக்கலயே...
அட மனுஷன் மறந்தும் நீங்க
என்னை தூக்க மறக்கல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ஆராதிப்பேன் அழகே
என்னை மன்னிக்க வந்த அழகே
உம்மை பாட உம்மை புகழ
ஒரு நாவு பத்தல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சு பணம் இல்லாம
முகவரி இல்லாம
தனிமையில் நான் அழுதத
நீர் மறக்கல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உடஞ்சு போயி கிடந்து
நான் நொருக்கபட்டு கிடந்து
என்னை ஒட்டி சேர்க்க
நீங்க வந்ததது நான் மறக்கலையே
என் கண்ணீரை துடைத்துவிட்டத
நான் மறக்கல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2026-07-30T22:04:24Z</dcterms:created>
  <dcterms:modified xsi:type="dcterms:W3CDTF">2026-07-30T22:04:24Z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