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  <Override PartName="/ppt/slides/slide32.xml" ContentType="application/vnd.openxmlformats-officedocument.presentationml.slide+xml"/>
  <Override PartName="/ppt/notesSlides/notesSlide32.xml" ContentType="application/vnd.openxmlformats-officedocument.presentationml.notesSlide+xml"/>
  <Override PartName="/ppt/slides/slide33.xml" ContentType="application/vnd.openxmlformats-officedocument.presentationml.slide+xml"/>
  <Override PartName="/ppt/notesSlides/notesSlide33.xml" ContentType="application/vnd.openxmlformats-officedocument.presentationml.notesSlide+xml"/>
  <Override PartName="/ppt/slides/slide34.xml" ContentType="application/vnd.openxmlformats-officedocument.presentationml.slide+xml"/>
  <Override PartName="/ppt/notesSlides/notesSlide34.xml" ContentType="application/vnd.openxmlformats-officedocument.presentationml.notesSlide+xml"/>
  <Override PartName="/ppt/slides/slide35.xml" ContentType="application/vnd.openxmlformats-officedocument.presentationml.slide+xml"/>
  <Override PartName="/ppt/notesSlides/notesSlide35.xml" ContentType="application/vnd.openxmlformats-officedocument.presentationml.notesSlide+xml"/>
  <Override PartName="/ppt/slides/slide36.xml" ContentType="application/vnd.openxmlformats-officedocument.presentationml.slide+xml"/>
  <Override PartName="/ppt/notesSlides/notesSlide36.xml" ContentType="application/vnd.openxmlformats-officedocument.presentationml.notesSlide+xml"/>
  <Override PartName="/ppt/slides/slide37.xml" ContentType="application/vnd.openxmlformats-officedocument.presentationml.slide+xml"/>
  <Override PartName="/ppt/notesSlides/notesSlide37.xml" ContentType="application/vnd.openxmlformats-officedocument.presentationml.notesSlide+xml"/>
  <Override PartName="/ppt/slides/slide38.xml" ContentType="application/vnd.openxmlformats-officedocument.presentationml.slide+xml"/>
  <Override PartName="/ppt/notesSlides/notesSlide38.xml" ContentType="application/vnd.openxmlformats-officedocument.presentationml.notesSlide+xml"/>
  <Override PartName="/ppt/slides/slide39.xml" ContentType="application/vnd.openxmlformats-officedocument.presentationml.slide+xml"/>
  <Override PartName="/ppt/notesSlides/notesSlide39.xml" ContentType="application/vnd.openxmlformats-officedocument.presentationml.notesSlide+xml"/>
  <Override PartName="/ppt/slides/slide40.xml" ContentType="application/vnd.openxmlformats-officedocument.presentationml.slide+xml"/>
  <Override PartName="/ppt/notesSlides/notesSlide40.xml" ContentType="application/vnd.openxmlformats-officedocument.presentationml.notesSlide+xml"/>
  <Override PartName="/ppt/slides/slide41.xml" ContentType="application/vnd.openxmlformats-officedocument.presentationml.slide+xml"/>
  <Override PartName="/ppt/notesSlides/notesSlide41.xml" ContentType="application/vnd.openxmlformats-officedocument.presentationml.notesSlide+xml"/>
  <Override PartName="/ppt/slides/slide42.xml" ContentType="application/vnd.openxmlformats-officedocument.presentationml.slide+xml"/>
  <Override PartName="/ppt/notesSlides/notesSlide42.xml" ContentType="application/vnd.openxmlformats-officedocument.presentationml.notesSlide+xml"/>
  <Override PartName="/ppt/slides/slide43.xml" ContentType="application/vnd.openxmlformats-officedocument.presentationml.slide+xml"/>
  <Override PartName="/ppt/notesSlides/notesSlide43.xml" ContentType="application/vnd.openxmlformats-officedocument.presentationml.notesSlide+xml"/>
  <Override PartName="/ppt/slides/slide44.xml" ContentType="application/vnd.openxmlformats-officedocument.presentationml.slide+xml"/>
  <Override PartName="/ppt/notesSlides/notesSlide44.xml" ContentType="application/vnd.openxmlformats-officedocument.presentationml.notesSlide+xml"/>
  <Override PartName="/ppt/slides/slide45.xml" ContentType="application/vnd.openxmlformats-officedocument.presentationml.slide+xml"/>
  <Override PartName="/ppt/notesSlides/notesSlide45.xml" ContentType="application/vnd.openxmlformats-officedocument.presentationml.notesSlide+xml"/>
  <Override PartName="/ppt/slides/slide46.xml" ContentType="application/vnd.openxmlformats-officedocument.presentationml.slide+xml"/>
  <Override PartName="/ppt/notesSlides/notesSlide46.xml" ContentType="application/vnd.openxmlformats-officedocument.presentationml.notesSlide+xml"/>
  <Override PartName="/ppt/slides/slide47.xml" ContentType="application/vnd.openxmlformats-officedocument.presentationml.slide+xml"/>
  <Override PartName="/ppt/notesSlides/notesSlide47.xml" ContentType="application/vnd.openxmlformats-officedocument.presentationml.notesSlide+xml"/>
  <Override PartName="/ppt/slides/slide48.xml" ContentType="application/vnd.openxmlformats-officedocument.presentationml.slide+xml"/>
  <Override PartName="/ppt/notesSlides/notesSlide48.xml" ContentType="application/vnd.openxmlformats-officedocument.presentationml.notesSlide+xml"/>
  <Override PartName="/ppt/slides/slide49.xml" ContentType="application/vnd.openxmlformats-officedocument.presentationml.slide+xml"/>
  <Override PartName="/ppt/notesSlides/notesSlide49.xml" ContentType="application/vnd.openxmlformats-officedocument.presentationml.notesSlide+xml"/>
  <Override PartName="/ppt/slides/slide50.xml" ContentType="application/vnd.openxmlformats-officedocument.presentationml.slide+xml"/>
  <Override PartName="/ppt/notesSlides/notesSlide50.xml" ContentType="application/vnd.openxmlformats-officedocument.presentationml.notesSlide+xml"/>
  <Override PartName="/ppt/slides/slide51.xml" ContentType="application/vnd.openxmlformats-officedocument.presentationml.slide+xml"/>
  <Override PartName="/ppt/notesSlides/notesSlide51.xml" ContentType="application/vnd.openxmlformats-officedocument.presentationml.notesSlide+xml"/>
  <Override PartName="/ppt/slides/slide52.xml" ContentType="application/vnd.openxmlformats-officedocument.presentationml.slide+xml"/>
  <Override PartName="/ppt/notesSlides/notesSlide52.xml" ContentType="application/vnd.openxmlformats-officedocument.presentationml.notesSlide+xml"/>
  <Override PartName="/ppt/slides/slide53.xml" ContentType="application/vnd.openxmlformats-officedocument.presentationml.slide+xml"/>
  <Override PartName="/ppt/notesSlides/notesSlide53.xml" ContentType="application/vnd.openxmlformats-officedocument.presentationml.notesSlide+xml"/>
  <Override PartName="/ppt/slides/slide54.xml" ContentType="application/vnd.openxmlformats-officedocument.presentationml.slide+xml"/>
  <Override PartName="/ppt/notesSlides/notesSlide54.xml" ContentType="application/vnd.openxmlformats-officedocument.presentationml.notesSlide+xml"/>
  <Override PartName="/ppt/slides/slide55.xml" ContentType="application/vnd.openxmlformats-officedocument.presentationml.slide+xml"/>
  <Override PartName="/ppt/notesSlides/notesSlide55.xml" ContentType="application/vnd.openxmlformats-officedocument.presentationml.notesSlide+xml"/>
  <Override PartName="/ppt/slides/slide56.xml" ContentType="application/vnd.openxmlformats-officedocument.presentationml.slide+xml"/>
  <Override PartName="/ppt/notesSlides/notesSlide56.xml" ContentType="application/vnd.openxmlformats-officedocument.presentationml.notesSlide+xml"/>
  <Override PartName="/ppt/slides/slide57.xml" ContentType="application/vnd.openxmlformats-officedocument.presentationml.slide+xml"/>
  <Override PartName="/ppt/notesSlides/notesSlide57.xml" ContentType="application/vnd.openxmlformats-officedocument.presentationml.notesSlide+xml"/>
  <Override PartName="/ppt/slides/slide58.xml" ContentType="application/vnd.openxmlformats-officedocument.presentationml.slide+xml"/>
  <Override PartName="/ppt/notesSlides/notesSlide58.xml" ContentType="application/vnd.openxmlformats-officedocument.presentationml.notesSlide+xml"/>
  <Override PartName="/ppt/slides/slide59.xml" ContentType="application/vnd.openxmlformats-officedocument.presentationml.slide+xml"/>
  <Override PartName="/ppt/notesSlides/notesSlide59.xml" ContentType="application/vnd.openxmlformats-officedocument.presentationml.notesSlide+xml"/>
  <Override PartName="/ppt/slides/slide60.xml" ContentType="application/vnd.openxmlformats-officedocument.presentationml.slide+xml"/>
  <Override PartName="/ppt/notesSlides/notesSlide60.xml" ContentType="application/vnd.openxmlformats-officedocument.presentationml.notesSlide+xml"/>
  <Override PartName="/ppt/slides/slide61.xml" ContentType="application/vnd.openxmlformats-officedocument.presentationml.slide+xml"/>
  <Override PartName="/ppt/notesSlides/notesSlide61.xml" ContentType="application/vnd.openxmlformats-officedocument.presentationml.notesSlide+xml"/>
  <Override PartName="/ppt/slides/slide62.xml" ContentType="application/vnd.openxmlformats-officedocument.presentationml.slide+xml"/>
  <Override PartName="/ppt/notesSlides/notesSlide62.xml" ContentType="application/vnd.openxmlformats-officedocument.presentationml.notesSlide+xml"/>
  <Override PartName="/ppt/slides/slide63.xml" ContentType="application/vnd.openxmlformats-officedocument.presentationml.slide+xml"/>
  <Override PartName="/ppt/notesSlides/notesSlide63.xml" ContentType="application/vnd.openxmlformats-officedocument.presentationml.notesSlide+xml"/>
  <Override PartName="/ppt/slides/slide64.xml" ContentType="application/vnd.openxmlformats-officedocument.presentationml.slide+xml"/>
  <Override PartName="/ppt/notesSlides/notesSlide64.xml" ContentType="application/vnd.openxmlformats-officedocument.presentationml.notesSlide+xml"/>
  <Override PartName="/ppt/slides/slide65.xml" ContentType="application/vnd.openxmlformats-officedocument.presentationml.slide+xml"/>
  <Override PartName="/ppt/notesSlides/notesSlide65.xml" ContentType="application/vnd.openxmlformats-officedocument.presentationml.notesSlide+xml"/>
  <Override PartName="/ppt/slides/slide66.xml" ContentType="application/vnd.openxmlformats-officedocument.presentationml.slide+xml"/>
  <Override PartName="/ppt/notesSlides/notesSlide66.xml" ContentType="application/vnd.openxmlformats-officedocument.presentationml.notesSlide+xml"/>
  <Override PartName="/ppt/slides/slide67.xml" ContentType="application/vnd.openxmlformats-officedocument.presentationml.slide+xml"/>
  <Override PartName="/ppt/notesSlides/notesSlide67.xml" ContentType="application/vnd.openxmlformats-officedocument.presentationml.notesSlide+xml"/>
  <Override PartName="/ppt/slides/slide68.xml" ContentType="application/vnd.openxmlformats-officedocument.presentationml.slide+xml"/>
  <Override PartName="/ppt/notesSlides/notesSlide68.xml" ContentType="application/vnd.openxmlformats-officedocument.presentationml.notesSlide+xml"/>
  <Override PartName="/ppt/slides/slide69.xml" ContentType="application/vnd.openxmlformats-officedocument.presentationml.slide+xml"/>
  <Override PartName="/ppt/notesSlides/notesSlide69.xml" ContentType="application/vnd.openxmlformats-officedocument.presentationml.notesSlide+xml"/>
  <Override PartName="/ppt/slides/slide70.xml" ContentType="application/vnd.openxmlformats-officedocument.presentationml.slide+xml"/>
  <Override PartName="/ppt/notesSlides/notesSlide70.xml" ContentType="application/vnd.openxmlformats-officedocument.presentationml.notesSlide+xml"/>
  <Override PartName="/ppt/slides/slide71.xml" ContentType="application/vnd.openxmlformats-officedocument.presentationml.slide+xml"/>
  <Override PartName="/ppt/notesSlides/notesSlide71.xml" ContentType="application/vnd.openxmlformats-officedocument.presentationml.notesSlide+xml"/>
  <Override PartName="/ppt/slides/slide72.xml" ContentType="application/vnd.openxmlformats-officedocument.presentationml.slide+xml"/>
  <Override PartName="/ppt/notesSlides/notesSlide72.xml" ContentType="application/vnd.openxmlformats-officedocument.presentationml.notesSlide+xml"/>
  <Override PartName="/ppt/slides/slide73.xml" ContentType="application/vnd.openxmlformats-officedocument.presentationml.slide+xml"/>
  <Override PartName="/ppt/notesSlides/notesSlide73.xml" ContentType="application/vnd.openxmlformats-officedocument.presentationml.notesSlide+xml"/>
  <Override PartName="/ppt/slides/slide74.xml" ContentType="application/vnd.openxmlformats-officedocument.presentationml.slide+xml"/>
  <Override PartName="/ppt/notesSlides/notesSlide74.xml" ContentType="application/vnd.openxmlformats-officedocument.presentationml.notesSlide+xml"/>
  <Override PartName="/ppt/slides/slide75.xml" ContentType="application/vnd.openxmlformats-officedocument.presentationml.slide+xml"/>
  <Override PartName="/ppt/notesSlides/notesSlide75.xml" ContentType="application/vnd.openxmlformats-officedocument.presentationml.notesSlide+xml"/>
  <Override PartName="/ppt/slides/slide76.xml" ContentType="application/vnd.openxmlformats-officedocument.presentationml.slide+xml"/>
  <Override PartName="/ppt/notesSlides/notesSlide76.xml" ContentType="application/vnd.openxmlformats-officedocument.presentationml.notesSlide+xml"/>
  <Override PartName="/ppt/slides/slide77.xml" ContentType="application/vnd.openxmlformats-officedocument.presentationml.slide+xml"/>
  <Override PartName="/ppt/notesSlides/notesSlide77.xml" ContentType="application/vnd.openxmlformats-officedocument.presentationml.notesSlide+xml"/>
  <Override PartName="/ppt/slides/slide78.xml" ContentType="application/vnd.openxmlformats-officedocument.presentationml.slide+xml"/>
  <Override PartName="/ppt/notesSlides/notesSlide78.xml" ContentType="application/vnd.openxmlformats-officedocument.presentationml.notesSlide+xml"/>
  <Override PartName="/ppt/slides/slide79.xml" ContentType="application/vnd.openxmlformats-officedocument.presentationml.slide+xml"/>
  <Override PartName="/ppt/notesSlides/notesSlide79.xml" ContentType="application/vnd.openxmlformats-officedocument.presentationml.notesSlide+xml"/>
  <Override PartName="/ppt/slides/slide80.xml" ContentType="application/vnd.openxmlformats-officedocument.presentationml.slide+xml"/>
  <Override PartName="/ppt/notesSlides/notesSlide80.xml" ContentType="application/vnd.openxmlformats-officedocument.presentationml.notesSlide+xml"/>
  <Override PartName="/ppt/slides/slide81.xml" ContentType="application/vnd.openxmlformats-officedocument.presentationml.slide+xml"/>
  <Override PartName="/ppt/notesSlides/notesSlide81.xml" ContentType="application/vnd.openxmlformats-officedocument.presentationml.notesSlide+xml"/>
  <Override PartName="/ppt/slides/slide82.xml" ContentType="application/vnd.openxmlformats-officedocument.presentationml.slide+xml"/>
  <Override PartName="/ppt/notesSlides/notesSlide82.xml" ContentType="application/vnd.openxmlformats-officedocument.presentationml.notesSlide+xml"/>
  <Override PartName="/ppt/slides/slide83.xml" ContentType="application/vnd.openxmlformats-officedocument.presentationml.slide+xml"/>
  <Override PartName="/ppt/notesSlides/notesSlide83.xml" ContentType="application/vnd.openxmlformats-officedocument.presentationml.notesSlide+xml"/>
  <Override PartName="/ppt/slides/slide84.xml" ContentType="application/vnd.openxmlformats-officedocument.presentationml.slide+xml"/>
  <Override PartName="/ppt/notesSlides/notesSlide84.xml" ContentType="application/vnd.openxmlformats-officedocument.presentationml.notesSlide+xml"/>
  <Override PartName="/ppt/slides/slide85.xml" ContentType="application/vnd.openxmlformats-officedocument.presentationml.slide+xml"/>
  <Override PartName="/ppt/notesSlides/notesSlide85.xml" ContentType="application/vnd.openxmlformats-officedocument.presentationml.notesSlide+xml"/>
  <Override PartName="/ppt/slides/slide86.xml" ContentType="application/vnd.openxmlformats-officedocument.presentationml.slide+xml"/>
  <Override PartName="/ppt/notesSlides/notesSlide86.xml" ContentType="application/vnd.openxmlformats-officedocument.presentationml.notesSlide+xml"/>
  <Override PartName="/ppt/slides/slide87.xml" ContentType="application/vnd.openxmlformats-officedocument.presentationml.slide+xml"/>
  <Override PartName="/ppt/notesSlides/notesSlide87.xml" ContentType="application/vnd.openxmlformats-officedocument.presentationml.notesSlide+xml"/>
  <Override PartName="/ppt/slides/slide88.xml" ContentType="application/vnd.openxmlformats-officedocument.presentationml.slide+xml"/>
  <Override PartName="/ppt/notesSlides/notesSlide88.xml" ContentType="application/vnd.openxmlformats-officedocument.presentationml.notesSlide+xml"/>
  <Override PartName="/ppt/slides/slide89.xml" ContentType="application/vnd.openxmlformats-officedocument.presentationml.slide+xml"/>
  <Override PartName="/ppt/notesSlides/notesSlide89.xml" ContentType="application/vnd.openxmlformats-officedocument.presentationml.notesSlide+xml"/>
  <Override PartName="/ppt/slides/slide90.xml" ContentType="application/vnd.openxmlformats-officedocument.presentationml.slide+xml"/>
  <Override PartName="/ppt/notesSlides/notesSlide90.xml" ContentType="application/vnd.openxmlformats-officedocument.presentationml.notesSlide+xml"/>
  <Override PartName="/ppt/slides/slide91.xml" ContentType="application/vnd.openxmlformats-officedocument.presentationml.slide+xml"/>
  <Override PartName="/ppt/notesSlides/notesSlide91.xml" ContentType="application/vnd.openxmlformats-officedocument.presentationml.notesSlide+xml"/>
  <Override PartName="/ppt/slides/slide92.xml" ContentType="application/vnd.openxmlformats-officedocument.presentationml.slide+xml"/>
  <Override PartName="/ppt/notesSlides/notesSlide92.xml" ContentType="application/vnd.openxmlformats-officedocument.presentationml.notesSlide+xml"/>
  <Override PartName="/ppt/slides/slide93.xml" ContentType="application/vnd.openxmlformats-officedocument.presentationml.slide+xml"/>
  <Override PartName="/ppt/notesSlides/notesSlide93.xml" ContentType="application/vnd.openxmlformats-officedocument.presentationml.notesSlide+xml"/>
  <Override PartName="/ppt/slides/slide94.xml" ContentType="application/vnd.openxmlformats-officedocument.presentationml.slide+xml"/>
  <Override PartName="/ppt/notesSlides/notesSlide94.xml" ContentType="application/vnd.openxmlformats-officedocument.presentationml.notesSlide+xml"/>
  <Override PartName="/ppt/slides/slide95.xml" ContentType="application/vnd.openxmlformats-officedocument.presentationml.slide+xml"/>
  <Override PartName="/ppt/notesSlides/notesSlide95.xml" ContentType="application/vnd.openxmlformats-officedocument.presentationml.notesSlide+xml"/>
  <Override PartName="/ppt/slides/slide96.xml" ContentType="application/vnd.openxmlformats-officedocument.presentationml.slide+xml"/>
  <Override PartName="/ppt/notesSlides/notesSlide96.xml" ContentType="application/vnd.openxmlformats-officedocument.presentationml.notesSlide+xml"/>
  <Override PartName="/ppt/slides/slide97.xml" ContentType="application/vnd.openxmlformats-officedocument.presentationml.slide+xml"/>
  <Override PartName="/ppt/notesSlides/notesSlide97.xml" ContentType="application/vnd.openxmlformats-officedocument.presentationml.notesSlide+xml"/>
  <Override PartName="/ppt/slides/slide98.xml" ContentType="application/vnd.openxmlformats-officedocument.presentationml.slide+xml"/>
  <Override PartName="/ppt/notesSlides/notesSlide98.xml" ContentType="application/vnd.openxmlformats-officedocument.presentationml.notesSlide+xml"/>
  <Override PartName="/ppt/slides/slide99.xml" ContentType="application/vnd.openxmlformats-officedocument.presentationml.slide+xml"/>
  <Override PartName="/ppt/notesSlides/notesSlide99.xml" ContentType="application/vnd.openxmlformats-officedocument.presentationml.notesSlide+xml"/>
  <Override PartName="/ppt/slides/slide100.xml" ContentType="application/vnd.openxmlformats-officedocument.presentationml.slide+xml"/>
  <Override PartName="/ppt/notesSlides/notesSlide100.xml" ContentType="application/vnd.openxmlformats-officedocument.presentationml.notesSlide+xml"/>
  <Override PartName="/ppt/slides/slide101.xml" ContentType="application/vnd.openxmlformats-officedocument.presentationml.slide+xml"/>
  <Override PartName="/ppt/notesSlides/notesSlide101.xml" ContentType="application/vnd.openxmlformats-officedocument.presentationml.notesSlide+xml"/>
  <Override PartName="/ppt/slides/slide102.xml" ContentType="application/vnd.openxmlformats-officedocument.presentationml.slide+xml"/>
  <Override PartName="/ppt/notesSlides/notesSlide102.xml" ContentType="application/vnd.openxmlformats-officedocument.presentationml.notesSlide+xml"/>
  <Override PartName="/ppt/slides/slide103.xml" ContentType="application/vnd.openxmlformats-officedocument.presentationml.slide+xml"/>
  <Override PartName="/ppt/notesSlides/notesSlide103.xml" ContentType="application/vnd.openxmlformats-officedocument.presentationml.notesSlide+xml"/>
  <Override PartName="/ppt/slides/slide104.xml" ContentType="application/vnd.openxmlformats-officedocument.presentationml.slide+xml"/>
  <Override PartName="/ppt/notesSlides/notesSlide104.xml" ContentType="application/vnd.openxmlformats-officedocument.presentationml.notesSlide+xml"/>
  <Override PartName="/ppt/slides/slide105.xml" ContentType="application/vnd.openxmlformats-officedocument.presentationml.slide+xml"/>
  <Override PartName="/ppt/notesSlides/notesSlide105.xml" ContentType="application/vnd.openxmlformats-officedocument.presentationml.notesSlide+xml"/>
  <Override PartName="/ppt/slides/slide106.xml" ContentType="application/vnd.openxmlformats-officedocument.presentationml.slide+xml"/>
  <Override PartName="/ppt/notesSlides/notesSlide106.xml" ContentType="application/vnd.openxmlformats-officedocument.presentationml.notesSlide+xml"/>
  <Override PartName="/ppt/slides/slide107.xml" ContentType="application/vnd.openxmlformats-officedocument.presentationml.slide+xml"/>
  <Override PartName="/ppt/notesSlides/notesSlide107.xml" ContentType="application/vnd.openxmlformats-officedocument.presentationml.notesSlide+xml"/>
  <Override PartName="/ppt/slides/slide108.xml" ContentType="application/vnd.openxmlformats-officedocument.presentationml.slide+xml"/>
  <Override PartName="/ppt/notesSlides/notesSlide108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  <p:sldId id="322" r:id="rId69"/>
    <p:sldId id="323" r:id="rId70"/>
    <p:sldId id="324" r:id="rId71"/>
    <p:sldId id="325" r:id="rId72"/>
    <p:sldId id="326" r:id="rId73"/>
    <p:sldId id="327" r:id="rId74"/>
    <p:sldId id="328" r:id="rId75"/>
    <p:sldId id="329" r:id="rId76"/>
    <p:sldId id="330" r:id="rId77"/>
    <p:sldId id="331" r:id="rId78"/>
    <p:sldId id="332" r:id="rId79"/>
    <p:sldId id="333" r:id="rId80"/>
    <p:sldId id="334" r:id="rId81"/>
    <p:sldId id="335" r:id="rId82"/>
    <p:sldId id="336" r:id="rId83"/>
    <p:sldId id="337" r:id="rId84"/>
    <p:sldId id="338" r:id="rId85"/>
    <p:sldId id="339" r:id="rId86"/>
    <p:sldId id="340" r:id="rId87"/>
    <p:sldId id="341" r:id="rId88"/>
    <p:sldId id="342" r:id="rId89"/>
    <p:sldId id="343" r:id="rId90"/>
    <p:sldId id="344" r:id="rId91"/>
    <p:sldId id="345" r:id="rId92"/>
    <p:sldId id="346" r:id="rId93"/>
    <p:sldId id="347" r:id="rId94"/>
    <p:sldId id="348" r:id="rId95"/>
    <p:sldId id="349" r:id="rId96"/>
    <p:sldId id="350" r:id="rId97"/>
    <p:sldId id="351" r:id="rId98"/>
    <p:sldId id="352" r:id="rId99"/>
    <p:sldId id="353" r:id="rId100"/>
    <p:sldId id="354" r:id="rId101"/>
    <p:sldId id="355" r:id="rId102"/>
    <p:sldId id="356" r:id="rId103"/>
    <p:sldId id="357" r:id="rId104"/>
    <p:sldId id="358" r:id="rId105"/>
    <p:sldId id="359" r:id="rId106"/>
    <p:sldId id="360" r:id="rId107"/>
    <p:sldId id="361" r:id="rId108"/>
    <p:sldId id="362" r:id="rId109"/>
    <p:sldId id="363" r:id="rId1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slide" Target="slides/slide67.xml"/>
  <Relationship Id="rId70" Type="http://schemas.openxmlformats.org/officeDocument/2006/relationships/slide" Target="slides/slide68.xml"/>
  <Relationship Id="rId71" Type="http://schemas.openxmlformats.org/officeDocument/2006/relationships/slide" Target="slides/slide69.xml"/>
  <Relationship Id="rId72" Type="http://schemas.openxmlformats.org/officeDocument/2006/relationships/slide" Target="slides/slide70.xml"/>
  <Relationship Id="rId73" Type="http://schemas.openxmlformats.org/officeDocument/2006/relationships/slide" Target="slides/slide71.xml"/>
  <Relationship Id="rId74" Type="http://schemas.openxmlformats.org/officeDocument/2006/relationships/slide" Target="slides/slide72.xml"/>
  <Relationship Id="rId75" Type="http://schemas.openxmlformats.org/officeDocument/2006/relationships/slide" Target="slides/slide73.xml"/>
  <Relationship Id="rId76" Type="http://schemas.openxmlformats.org/officeDocument/2006/relationships/slide" Target="slides/slide74.xml"/>
  <Relationship Id="rId77" Type="http://schemas.openxmlformats.org/officeDocument/2006/relationships/slide" Target="slides/slide75.xml"/>
  <Relationship Id="rId78" Type="http://schemas.openxmlformats.org/officeDocument/2006/relationships/slide" Target="slides/slide76.xml"/>
  <Relationship Id="rId79" Type="http://schemas.openxmlformats.org/officeDocument/2006/relationships/slide" Target="slides/slide77.xml"/>
  <Relationship Id="rId80" Type="http://schemas.openxmlformats.org/officeDocument/2006/relationships/slide" Target="slides/slide78.xml"/>
  <Relationship Id="rId81" Type="http://schemas.openxmlformats.org/officeDocument/2006/relationships/slide" Target="slides/slide79.xml"/>
  <Relationship Id="rId82" Type="http://schemas.openxmlformats.org/officeDocument/2006/relationships/slide" Target="slides/slide80.xml"/>
  <Relationship Id="rId83" Type="http://schemas.openxmlformats.org/officeDocument/2006/relationships/slide" Target="slides/slide81.xml"/>
  <Relationship Id="rId84" Type="http://schemas.openxmlformats.org/officeDocument/2006/relationships/slide" Target="slides/slide82.xml"/>
  <Relationship Id="rId85" Type="http://schemas.openxmlformats.org/officeDocument/2006/relationships/slide" Target="slides/slide83.xml"/>
  <Relationship Id="rId86" Type="http://schemas.openxmlformats.org/officeDocument/2006/relationships/slide" Target="slides/slide84.xml"/>
  <Relationship Id="rId87" Type="http://schemas.openxmlformats.org/officeDocument/2006/relationships/slide" Target="slides/slide85.xml"/>
  <Relationship Id="rId88" Type="http://schemas.openxmlformats.org/officeDocument/2006/relationships/slide" Target="slides/slide86.xml"/>
  <Relationship Id="rId89" Type="http://schemas.openxmlformats.org/officeDocument/2006/relationships/slide" Target="slides/slide87.xml"/>
  <Relationship Id="rId90" Type="http://schemas.openxmlformats.org/officeDocument/2006/relationships/slide" Target="slides/slide88.xml"/>
  <Relationship Id="rId91" Type="http://schemas.openxmlformats.org/officeDocument/2006/relationships/slide" Target="slides/slide89.xml"/>
  <Relationship Id="rId92" Type="http://schemas.openxmlformats.org/officeDocument/2006/relationships/slide" Target="slides/slide90.xml"/>
  <Relationship Id="rId93" Type="http://schemas.openxmlformats.org/officeDocument/2006/relationships/slide" Target="slides/slide91.xml"/>
  <Relationship Id="rId94" Type="http://schemas.openxmlformats.org/officeDocument/2006/relationships/slide" Target="slides/slide92.xml"/>
  <Relationship Id="rId95" Type="http://schemas.openxmlformats.org/officeDocument/2006/relationships/slide" Target="slides/slide93.xml"/>
  <Relationship Id="rId96" Type="http://schemas.openxmlformats.org/officeDocument/2006/relationships/slide" Target="slides/slide94.xml"/>
  <Relationship Id="rId97" Type="http://schemas.openxmlformats.org/officeDocument/2006/relationships/slide" Target="slides/slide95.xml"/>
  <Relationship Id="rId98" Type="http://schemas.openxmlformats.org/officeDocument/2006/relationships/slide" Target="slides/slide96.xml"/>
  <Relationship Id="rId99" Type="http://schemas.openxmlformats.org/officeDocument/2006/relationships/slide" Target="slides/slide97.xml"/>
  <Relationship Id="rId100" Type="http://schemas.openxmlformats.org/officeDocument/2006/relationships/slide" Target="slides/slide98.xml"/>
  <Relationship Id="rId101" Type="http://schemas.openxmlformats.org/officeDocument/2006/relationships/slide" Target="slides/slide99.xml"/>
  <Relationship Id="rId102" Type="http://schemas.openxmlformats.org/officeDocument/2006/relationships/slide" Target="slides/slide100.xml"/>
  <Relationship Id="rId103" Type="http://schemas.openxmlformats.org/officeDocument/2006/relationships/slide" Target="slides/slide101.xml"/>
  <Relationship Id="rId104" Type="http://schemas.openxmlformats.org/officeDocument/2006/relationships/slide" Target="slides/slide102.xml"/>
  <Relationship Id="rId105" Type="http://schemas.openxmlformats.org/officeDocument/2006/relationships/slide" Target="slides/slide103.xml"/>
  <Relationship Id="rId106" Type="http://schemas.openxmlformats.org/officeDocument/2006/relationships/slide" Target="slides/slide104.xml"/>
  <Relationship Id="rId107" Type="http://schemas.openxmlformats.org/officeDocument/2006/relationships/slide" Target="slides/slide105.xml"/>
  <Relationship Id="rId108" Type="http://schemas.openxmlformats.org/officeDocument/2006/relationships/slide" Target="slides/slide106.xml"/>
  <Relationship Id="rId109" Type="http://schemas.openxmlformats.org/officeDocument/2006/relationships/slide" Target="slides/slide107.xml"/>
  <Relationship Id="rId110" Type="http://schemas.openxmlformats.org/officeDocument/2006/relationships/slide" Target="slides/slide108.xml"/>
  <Relationship Id="rId111" Type="http://schemas.openxmlformats.org/officeDocument/2006/relationships/presProps" Target="presProps.xml"/>
  <Relationship Id="rId112" Type="http://schemas.openxmlformats.org/officeDocument/2006/relationships/viewProps" Target="viewProps.xml"/>
  <Relationship Id="rId113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சாசுகள் பிடித்திருந்தவன் சொஸ்தமாக்கப்ட்டதைக் கண்டவர்களும் அதை அவர்களுக்கு அறிவித்தார்கள்.]]></a:t>
            </a:r>
          </a:p>
        </p:txBody>
      </p:sp>
    </p:spTree>
  </p:cSld>
</p:notes>
</file>

<file path=ppt/notesSlides/notesSlide10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தங்களைப் பாதாளத்திலே போகக் கட்டளையிடாதபடிக்கு அவைகள் அவரை வேண்டிக்கொண்டன.]]></a:t>
            </a:r>
          </a:p>
        </p:txBody>
      </p:sp>
    </p:spTree>
  </p:cSld>
</p:notes>
</file>

<file path=ppt/notesSlides/notesSlide10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வள் தாய்தகப்பன்மார் ஆச்சரியப்பட்டார்கள். அப்பொழுது நடந்ததை ஒருவருக்கும் சொல்லாமலிருக்கும்படி அவர்களுக்குக் கட்டளையிட்டார்.]]></a:t>
            </a:r>
          </a:p>
        </p:txBody>
      </p:sp>
    </p:spTree>
  </p:cSld>
</p:notes>
</file>

<file path=ppt/notesSlides/notesSlide10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அவள் தாய்தகப்பன்மார் ஆச்சரியப்பட்டார்கள். அப்பொழுது நடந்ததை ஒருவருக்கும் சொல்லாமலிருக்கும்படி அவர்களுக்குக் கட்டளையிட்டார்.]]></a:t>
            </a:r>
          </a:p>
        </p:txBody>
      </p:sp>
    </p:spTree>
  </p:cSld>
</p:notes>
</file>

<file path=ppt/notesSlides/notesSlide10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்விடத்தில் அநேகம் பன்றிகள் கூட்டமாய் மலையிலே மேய்ந்துகொண்டிருந்தது. அந்தப் பன்றிகளுக்குள்ளே போகும்படி தங்களுக்கு உத்தரவுகொடுக்கவேண்டும் என்று அவரை வேண்டிக்கொண்டன; அவைகளுக்கு உத்தரவுகொடுத்தார்.]]></a:t>
            </a:r>
          </a:p>
        </p:txBody>
      </p:sp>
    </p:spTree>
  </p:cSld>
</p:notes>
</file>

<file path=ppt/notesSlides/notesSlide10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அவ்விடத்தில் அநேகம் பன்றிகள் கூட்டமாய் மலையிலே மேய்ந்துகொண்டிருந்தது. அந்தப் பன்றிகளுக்குள்ளே போகும்படி தங்களுக்கு உத்தரவுகொடுக்கவேண்டும் என்று அவரை வேண்டிக்கொண்டன; அவைகளுக்கு உத்தரவுகொடுத்தார்.]]></a:t>
            </a:r>
          </a:p>
        </p:txBody>
      </p:sp>
    </p:spTree>
  </p:cSld>
</p:notes>
</file>

<file path=ppt/notesSlides/notesSlide10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பிசாசுகள் அந்த மனுஷனை விட்டு நீங்கி, பன்றிகளுக்குள் புகுந்தன; அப்பொழுது அந்தப் பன்றிக்கூட்டம் உயர்ந்த மேட்டிலிருந்து கடலிலே பாய்ந்து, அமிழ்ந்து, மாண்டது.]]></a:t>
            </a:r>
          </a:p>
        </p:txBody>
      </p:sp>
    </p:spTree>
  </p:cSld>
</p:notes>
</file>

<file path=ppt/notesSlides/notesSlide10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அப்படியே பிசாசுகள் அந்த மனுஷனை விட்டு நீங்கி, பன்றிகளுக்குள் புகுந்தன; அப்பொழுது அந்தப் பன்றிக்கூட்டம் உயர்ந்த மேட்டிலிருந்து கடலிலே பாய்ந்து, அமிழ்ந்து, மாண்டது.]]></a:t>
            </a:r>
          </a:p>
        </p:txBody>
      </p:sp>
    </p:spTree>
  </p:cSld>
</p:notes>
</file>

<file path=ppt/notesSlides/notesSlide10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ைகளை மேய்த்தவர்கள் சம்பவித்ததைக் கண்டு, ஓடிப்போய், பட்டணத்திலும் சுற்றுப்புறங்களிலும் அறிவித்தார்கள்.]]></a:t>
            </a:r>
          </a:p>
        </p:txBody>
      </p:sp>
    </p:spTree>
  </p:cSld>
</p:notes>
</file>

<file path=ppt/notesSlides/notesSlide10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அவைகளை மேய்த்தவர்கள் சம்பவித்ததைக் கண்டு, ஓடிப்போய், பட்டணத்திலும் சுற்றுப்புறங்களிலும் அறிவித்தார்கள்.]]></a:t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பிசாசுகள் பிடித்திருந்தவன் சொஸ்தமாக்கப்ட்டதைக் கண்டவர்களும் அதை அவர்களுக்கு அறிவித்தார்கள்.]]></a:t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கதரேனருடைய சுற்றுப்புறத்திலுள்ள திரளான ஜனங்களெல்லாரும் மிகவும் பயமடைந்தபடியினாலே, தங்களை விட்டுப் போகும்படி அவரை வேண்டிக்கொண்டார்கள். அந்தப்படி அவர் படவில் ஏறி, திரும்பிப்போனார்.]]></a:t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அப்பொழுது கதரேனருடைய சுற்றுப்புறத்திலுள்ள திரளான ஜனங்களெல்லாரும் மிகவும் பயமடைந்தபடியினாலே, தங்களை விட்டுப் போகும்படி அவரை வேண்டிக்கொண்டார்கள். அந்தப்படி அவர் படவில் ஏறி, திரும்பிப்போனார்.]]></a:t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சாசுகள் நீங்கின மனுஷன் அவருடனே கூட இருக்கும்படி உத்தரவு கேட்டான்.]]></a:t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பிசாசுகள் நீங்கின மனுஷன் அவருடனே கூட இருக்கும்படி உத்தரவு கேட்டான்.]]></a:t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ின் காரியக்காரனான கூசாவின் மனைவியாகிய யோவன்னாளும், சூசன்னாளும், தங்கள் ஆஸ்திகளால் அவருக்கு ஊழியஞ்செய்துகொண்டுவந்த மற்ற அநேகம் ஸ்திரீகளும் அவருடனே இருந்தார்கள்.]]></a:t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ஏரோதின் காரியக்காரனான கூசாவின் மனைவியாகிய யோவன்னாளும், சூசன்னாளும், தங்கள் ஆஸ்திகளால் அவருக்கு ஊழியஞ்செய்துகொண்டுவந்த மற்ற அநேகம் ஸ்திரீகளும் அவருடனே இருந்தார்கள்.]]></a:t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 அவனை நோக்கி: நீ உன் வீட்டுக்குத் திரும்பிப்போய், தேவன் உனக்குச் செய்தவைகளையெல்லாம் அறிவி என்று சொல்லி, அவனை அனுப்பிவிட்டார். அந்தப்படி அவன் போய், இயேசு தனக்குச் செய்தவைகளையெல்லாம் பட்டணத்தில் எங்கும் பிரசித்தப்படுத்தினான்.]]></a:t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இயேசு அவனை நோக்கி: நீ உன் வீட்டுக்குத் திரும்பிப்போய், தேவன் உனக்குச் செய்தவைகளையெல்லாம் அறிவி என்று சொல்லி, அவனை அனுப்பிவிட்டார். அந்தப்படி அவன் போய், இயேசு தனக்குச் செய்தவைகளையெல்லாம் பட்டணத்தில் எங்கும் பிரசித்தப்படுத்தினான்.]]></a:t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அவர் பட்டணங்கள்தோறும் கிராமங்கள் தோறும் பிரயாணம்பண்ணி, தேவனுடைய ராஜ்யத்திற்குரிய நற்செய்தியைக் கூறிப் பிரசங்கித்துவந்தார். பன்னிருவரும் அவருடனேகூட இருந்தார்கள்.]]></a:t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சகல பட்டணங்களிலுமிருந்து திரளான ஜனங்கள் அவரிடத்தில் வந்து கூடினபோது. அவர் உவமையாகச் சொன்னது:]]></a:t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இயேசு திரும்பி வந்தபோது, ஜனங்களெல்லாரும் அவருக்காகக் காத்திருந்தபடியால் அவரைச் சந்தோஷமாய் ஏற்றுக்கொண்டார்கள்.]]></a:t>
            </a: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தைக்கிறவன் ஒருவன் விதையை விதைக்கப் புறப்பட்டான்; அவன் விதைக்கையில் சில விதை வழியருகே விழுந்து மிதியுண்டது, ஆகாயத்துப்பறவைகள் வந்து அதைப் பட்சித்துப்போட்டது.]]></a:t>
            </a: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விதைக்கிறவன் ஒருவன் விதையை விதைக்கப் புறப்பட்டான்; அவன் விதைக்கையில் சில விதை வழியருகே விழுந்து மிதியுண்டது, ஆகாயத்துப்பறவைகள் வந்து அதைப் பட்சித்துப்போட்டது.]]></a:t>
            </a: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ஜெபஆலயத்தலைவனாகிய யவீரு என்னும் பேருள்ள ஒருவன் வந்து. இயேசுவின் பாதத்தில் விழுந்து பன்னிரண்டு வயதுள்ள தன்னுடைய ஒரே குமாரத்தி மரண அவஸ்தையாயிருந்தபடியால்,]]></a:t>
            </a: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அப்பொழுது ஜெபஆலயத்தலைவனாகிய யவீரு என்னும் பேருள்ள ஒருவன் வந்து. இயேசுவின் பாதத்தில் விழுந்து பன்னிரண்டு வயதுள்ள தன்னுடைய ஒரே குமாரத்தி மரண அவஸ்தையாயிருந்தபடியால்,]]></a:t>
            </a: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ன் வீட்டிற்கு வரும்படி அவரை வேண்டிக்கொண்டான். அவர் போகையில் திரளான ஜனங்கள் அவரை நெருக்கினார்கள்.]]></a:t>
            </a: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தன் வீட்டிற்கு வரும்படி அவரை வேண்டிக்கொண்டான். அவர் போகையில் திரளான ஜனங்கள் அவரை நெருக்கினார்கள்.]]></a:t>
            </a: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சில விதை கற்பாறையின்மேல் விழுந்தது; அது முளைத்தபின் அதற்கு ஈரமில்லாததினால் உலர்ந்துபோயிற்று.]]></a:t>
            </a: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சில விதை முள்ளுள்ள இடங்களில் விழுந்தது; முள் கூட வளர்ந்து, அதை நெருக்கிப்போட்டது.]]></a:t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பின்பு, அவர் பட்டணங்கள்தோறும் கிராமங்கள் தோறும் பிரயாணம்பண்ணி, தேவனுடைய ராஜ்யத்திற்குரிய நற்செய்தியைக் கூறிப் பிரசங்கித்துவந்தார். பன்னிருவரும் அவருடனேகூட இருந்தார்கள்.]]></a:t>
            </a: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பன்னிரண்டு வருஷமாய்ப் பெரும்பாடுள்ளவளாயிருந்து, தன் ஆஸ்திகளையெல்லாம் வைத்தியர்களுக்குச் செலவழித்தும், ஒருவனாலும் சொஸ்தமாக்கப்படாதிருந்த ஒரு ஸ்திரீ,]]></a:t>
            </a: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அப்பொழுது பன்னிரண்டு வருஷமாய்ப் பெரும்பாடுள்ளவளாயிருந்து, தன் ஆஸ்திகளையெல்லாம் வைத்தியர்களுக்குச் செலவழித்தும், ஒருவனாலும் சொஸ்தமாக்கப்படாதிருந்த ஒரு ஸ்திரீ,]]></a:t>
            </a: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 நல்ல நிலத்தில் விழுந்தது, அது முளைத்து, ஒன்று நூறாகப் பலன் கொடுத்தது என்றார். இவைகளைச் சொல்லி, கேட்கிறதற்குக் காதுள்ளவன் கேட்கக்கடவன் என்று சத்தமிட்டுக் கூறினார்.]]></a:t>
            </a: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சில விதை நல்ல நிலத்தில் விழுந்தது, அது முளைத்து, ஒன்று நூறாகப் பலன் கொடுத்தது என்றார். இவைகளைச் சொல்லி, கேட்கிறதற்குக் காதுள்ளவன் கேட்கக்கடவன் என்று சத்தமிட்டுக் கூறினார்.]]></a:t>
            </a: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அப்பொழுது அவருடைய சீஷர்கள், இந்த உவமையின் கருத்து என்னவென்று அவரிடத்தில் கேட்டார்கள்.]]></a:t>
            </a:r>
          </a:p>
        </p:txBody>
      </p:sp>
    </p:spTree>
  </p:cSld>
</p:notes>
</file>

<file path=ppt/notesSlides/notesSlide3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தேவனுடைய ராஜ்யத்தின் இரகசியங்களை அறியும்படி உங்களுக்கு அருளப்பட்டது; மற்றவர்களுக்கோ, அவர்கள் கண்டும் காணாதவர்களாகவும், கேட்டும் உணராதவர்களாகவும் இருக்கத்தக்கதாக, அவைகள் உவமைகளாகச் சொல்லப்படுகிறது.]]></a:t>
            </a:r>
          </a:p>
        </p:txBody>
      </p:sp>
    </p:spTree>
  </p:cSld>
</p:notes>
</file>

<file path=ppt/notesSlides/notesSlide3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தேவனுடைய ராஜ்யத்தின் இரகசியங்களை அறியும்படி உங்களுக்கு அருளப்பட்டது; மற்றவர்களுக்கோ, அவர்கள் கண்டும் காணாதவர்களாகவும், கேட்டும் உணராதவர்களாகவும் இருக்கத்தக்கதாக, அவைகள் உவமைகளாகச் சொல்லப்படுகிறது.]]></a:t>
            </a:r>
          </a:p>
        </p:txBody>
      </p:sp>
    </p:spTree>
  </p:cSld>
</p:notes>
</file>

<file path=ppt/notesSlides/notesSlide3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அதற்கு அவர்: தேவனுடைய ராஜ்யத்தின் இரகசியங்களை அறியும்படி உங்களுக்கு அருளப்பட்டது; மற்றவர்களுக்கோ, அவர்கள் கண்டும் காணாதவர்களாகவும், கேட்டும் உணராதவர்களாகவும் இருக்கத்தக்கதாக, அவைகள் உவமைகளாகச் சொல்லப்படுகிறது.]]></a:t>
            </a: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அந்த உவமையின் கருத்தாவது: விதை தேவனுடைய வசனம்.]]></a:t>
            </a: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ழியருகே விதைக்கப்பட்டவர்கள் வசனத்தைக் கேட்கிறவர்களாயிருக்கிறார்கள்; அவர்கள் விசுவாசித்து இரட்சிக்கப்படாதபடிக்குப் பிசாசானவன் வந்து, அவ்வசனத்தை அவர்கள் இருதயத்திலிருந்து எடுத்துப்போடுகிறான்.]]></a:t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பொல்லாத ஆவிகளையும் வியாதிகளையும் நீக்கிக் குணமாக்கின சில ஸ்திரீகளும், ஏழு பிசாசுகள் நீங்கின மகதலேனாள் என்னப்பட்ட மரியாளும்,]]></a:t>
            </a: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வழியருகே விதைக்கப்பட்டவர்கள் வசனத்தைக் கேட்கிறவர்களாயிருக்கிறார்கள்; அவர்கள் விசுவாசித்து இரட்சிக்கப்படாதபடிக்குப் பிசாசானவன் வந்து, அவ்வசனத்தை அவர்கள் இருதயத்திலிருந்து எடுத்துப்போடுகிறான்.]]></a:t>
            </a: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அவருக்குப் பின்னாக வந்து, அவருடைய வஸ்திரத்தின் ஓரத்தைத் தொட்டாள்; உடனே அவளுடைய பெரும்பாடு நின்றுபோயிற்று.]]></a:t>
            </a: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ற்பாறையின்மேல் விதைக்கப்பட்டவர்கள் கேட்கும்போது சந்தோஷத்துடனே வசனத்தை ஏற்றுக்கொள்ளுகிறார்கள்; ஆயினும் தங்களுக்குள்ளே வேர்கொள்ளாதபடியினாலே, கொஞ்சக்காலமாத்திரம் விசுவாசித்து, சோதனைகாலத்தில் பின்வாங்கிப்போகிறார்கள்.]]></a:t>
            </a: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ற்பாறையின்மேல் விதைக்கப்பட்டவர்கள் கேட்கும்போது சந்தோஷத்துடனே வசனத்தை ஏற்றுக்கொள்ளுகிறார்கள்; ஆயினும் தங்களுக்குள்ளே வேர்கொள்ளாதபடியினாலே, கொஞ்சக்காலமாத்திரம் விசுவாசித்து, சோதனைகாலத்தில் பின்வாங்கிப்போகிறார்கள்.]]></a:t>
            </a: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கற்பாறையின்மேல் விதைக்கப்பட்டவர்கள் கேட்கும்போது சந்தோஷத்துடனே வசனத்தை ஏற்றுக்கொள்ளுகிறார்கள்; ஆயினும் தங்களுக்குள்ளே வேர்கொள்ளாதபடியினாலே, கொஞ்சக்காலமாத்திரம் விசுவாசித்து, சோதனைகாலத்தில் பின்வாங்கிப்போகிறார்கள்.]]></a:t>
            </a: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இயேசு: என்னைத் தொட்டது யார் என்று கேட்டார். எங்களுக்குத் தெரியாதென்று எல்லாரும் சொன்னபோது, பேதுருவும் அவனுடனே கூட இருந்தவர்களும்: ஐயரே, திரளான ஜனங்கள் உம்மைச் சூழ்ந்து நெருக்கிக்கொண்டிருக்கிறார்களே, என்னைத் தொட்டது யார் என்று எப்படிக் கேட்கிறீர் என்றார்கள்.]]></a:t>
            </a: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அப்பொழுது இயேசு: என்னைத் தொட்டது யார் என்று கேட்டார். எங்களுக்குத் தெரியாதென்று எல்லாரும் சொன்னபோது, பேதுருவும் அவனுடனே கூட இருந்தவர்களும்: ஐயரே, திரளான ஜனங்கள் உம்மைச் சூழ்ந்து நெருக்கிக்கொண்டிருக்கிறார்களே, என்னைத் தொட்டது யார் என்று எப்படிக் கேட்கிறீர் என்றார்கள்.]]></a:t>
            </a: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ள்ளுள்ள இடங்களில் விதைக்கப்பட்டவர்கள் வசனத்தைக் கேட்கிறவர்களாயிருக்கிறார்கள்; கேட்டவுடனே போய், பிரபஞ்சத்திற்குரிய கவலைகளினாலும் ஐசுவரியத்தினாலும் சிற்றின்பங்களினாலும் நெருக்கப்பட்டு, பலன்கொடாதிருக்கிறார்கள்.]]></a:t>
            </a: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ள்ளுள்ள இடங்களில் விதைக்கப்பட்டவர்கள் வசனத்தைக் கேட்கிறவர்களாயிருக்கிறார்கள்; கேட்டவுடனே போய், பிரபஞ்சத்திற்குரிய கவலைகளினாலும் ஐசுவரியத்தினாலும் சிற்றின்பங்களினாலும் நெருக்கப்பட்டு, பலன்கொடாதிருக்கிறார்கள்.]]></a:t>
            </a: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முள்ளுள்ள இடங்களில் விதைக்கப்பட்டவர்கள் வசனத்தைக் கேட்கிறவர்களாயிருக்கிறார்கள்; கேட்டவுடனே போய், பிரபஞ்சத்திற்குரிய கவலைகளினாலும் ஐசுவரியத்தினாலும் சிற்றின்பங்களினாலும் நெருக்கப்பட்டு, பலன்கொடாதிருக்கிறார்கள்.]]></a:t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பொல்லாத ஆவிகளையும் வியாதிகளையும் நீக்கிக் குணமாக்கின சில ஸ்திரீகளும், ஏழு பிசாசுகள் நீங்கின மகதலேனாள் என்னப்பட்ட மரியாளும்,]]></a:t>
            </a: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ல்ல நிலத்தில் விதைக்கப்பட்டவர்கள் வசனத்தைக் கேட்டு, அதை உண்மையும் நன்மையுமான இருதயத்திலே காத்துப் பொறுமையுடனே பலன் கொடுக்கிறவர்களாயிருக்கிறார்கள்.]]></a:t>
            </a: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நல்ல நிலத்தில் விதைக்கப்பட்டவர்கள் வசனத்தைக் கேட்டு, அதை உண்மையும் நன்மையுமான இருதயத்திலே காத்துப் பொறுமையுடனே பலன் கொடுக்கிறவர்களாயிருக்கிறார்கள்.]]></a:t>
            </a: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இயேசு: என்னிலிருந்து வல்லமை புறப்பட்டதை அறிந்திருக்கிறேன்; ஆதலால் ஒருவர் என்னைத் தொட்டதுண்டு என்றார்.]]></a:t>
            </a: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அதற்கு இயேசு: என்னிலிருந்து வல்லமை புறப்பட்டதை அறிந்திருக்கிறேன்; ஆதலால் ஒருவர் என்னைத் தொட்டதுண்டு என்றார்.]]></a:t>
            </a: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ும் விளக்கைக் கொளுத்தி, அதை ஒரு பாத்திரத்தினாலே மூடவுமாட்டான், கட்டிலின்கீழே வைக்கவுமாட்டான்; உள்ளே பிரவேசிக்கிறவர்கள் அதின் வெளிச்சத்தைக் காணும்படிக்கு அதை விளக்குத்தண்டின்மேல் வைப்பான்.]]></a:t>
            </a: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ஒருவனும் விளக்கைக் கொளுத்தி, அதை ஒரு பாத்திரத்தினாலே மூடவுமாட்டான், கட்டிலின்கீழே வைக்கவுமாட்டான்; உள்ளே பிரவேசிக்கிறவர்கள் அதின் வெளிச்சத்தைக் காணும்படிக்கு அதை விளக்குத்தண்டின்மேல் வைப்பான்.]]></a:t>
            </a: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அந்த ஸ்திரீ தான் மறைந்திருக்கவில்லையென்று கண்டு, நடுங்கிவந்து, அவர் முன்பாக விழுந்து, தான் அவரைத் தொட்டகாரணத்தையும் உடனே தான் சொஸ்தமானதையும் எல்லா ஜனங்களுக்கும் முன்பாக அவருக்கு அறிவித்தாள்.]]></a:t>
            </a: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அந்த ஸ்திரீ தான் மறைந்திருக்கவில்லையென்று கண்டு, நடுங்கிவந்து, அவர் முன்பாக விழுந்து, தான் அவரைத் தொட்டகாரணத்தையும் உடனே தான் சொஸ்தமானதையும் எல்லா ஜனங்களுக்கும் முன்பாக அவருக்கு அறிவித்தாள்.]]></a:t>
            </a: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அப்பொழுது அந்த ஸ்திரீ தான் மறைந்திருக்கவில்லையென்று கண்டு, நடுங்கிவந்து, அவர் முன்பாக விழுந்து, தான் அவரைத் தொட்டகாரணத்தையும் உடனே தான் சொஸ்தமானதையும் எல்லா ஜனங்களுக்கும் முன்பாக அவருக்கு அறிவித்தாள்.]]></a:t>
            </a: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அவர் அவளைப் பார்த்து: மகளே, திடன்கொள், உன் விசுவாசம் உன்னை இரட்சித்தது, சமாதானத்தோடே போ என்றார்.]]></a:t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அவர் பொல்லாத ஆவிகளையும் வியாதிகளையும் நீக்கிக் குணமாக்கின சில ஸ்திரீகளும், ஏழு பிசாசுகள் நீங்கின மகதலேனாள் என்னப்பட்ட மரியாளும்,]]></a:t>
            </a: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வெளியரங்கமாகாத இரகசியமுமில்லை, அறியப்பட்டு வெளிக்குவராத மறைபொருளுமில்லை.]]></a:t>
            </a: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ர் இப்படிப் பேசிக்கொண்டிருக்கையில், ஜெபஆலயத்தலைவனுடைய வீட்டிலிருந்து ஒருவன் வந்து, அவனை நோக்கி: உம்முடைய குமாரத்தி மரித்துப்போனாள், போதகரை வருத்தப்படுத்த வேண்டாம் என்றான்.]]></a:t>
            </a: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அவர் இப்படிப் பேசிக்கொண்டிருக்கையில், ஜெபஆலயத்தலைவனுடைய வீட்டிலிருந்து ஒருவன் வந்து, அவனை நோக்கி: உம்முடைய குமாரத்தி மரித்துப்போனாள், போதகரை வருத்தப்படுத்த வேண்டாம் என்றான்.]]></a:t>
            </a: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நீங்கள் கேட்கிற விதத்தைக்குறித்துக் கவனியுங்கள்; உள்ளவனெவனோ அவனுக்குக் கொடுக்கப்படும்; இல்லாதவனெவனோ அவன் தனக்குண்டென்று நினைக்கிறதும் அவனிடத்திலிருந்து எடுத்துக்கொள்ளப்படும் என்றார்.]]></a:t>
            </a: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நீங்கள் கேட்கிற விதத்தைக்குறித்துக் கவனியுங்கள்; உள்ளவனெவனோ அவனுக்குக் கொடுக்கப்படும்; இல்லாதவனெவனோ அவன் தனக்குண்டென்று நினைக்கிறதும் அவனிடத்திலிருந்து எடுத்துக்கொள்ளப்படும் என்றார்.]]></a:t>
            </a:r>
          </a:p>
        </p:txBody>
      </p:sp>
    </p:spTree>
  </p:cSld>
</p:notes>
</file>

<file path=ppt/notesSlides/notesSlide6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ஆதலால் நீங்கள் கேட்கிற விதத்தைக்குறித்துக் கவனியுங்கள்; உள்ளவனெவனோ அவனுக்குக் கொடுக்கப்படும்; இல்லாதவனெவனோ அவன் தனக்குண்டென்று நினைக்கிறதும் அவனிடத்திலிருந்து எடுத்துக்கொள்ளப்படும் என்றார்.]]></a:t>
            </a:r>
          </a:p>
        </p:txBody>
      </p:sp>
    </p:spTree>
  </p:cSld>
</p:notes>
</file>

<file path=ppt/notesSlides/notesSlide6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அதைக் கேட்டு: பயப்படாதே; விசுவாசமுள்ளவனாயிரு, அப்பொழுது அவள் இரட்சிக்கப்படுவாள் என்றார்.]]></a:t>
            </a:r>
          </a:p>
        </p:txBody>
      </p:sp>
    </p:spTree>
  </p:cSld>
</p:notes>
</file>

<file path=ppt/notesSlides/notesSlide6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இயேசு அதைக் கேட்டு: பயப்படாதே; விசுவாசமுள்ளவனாயிரு, அப்பொழுது அவள் இரட்சிக்கப்படுவாள் என்றார்.]]></a:t>
            </a:r>
          </a:p>
        </p:txBody>
      </p:sp>
    </p:spTree>
  </p:cSld>
</p:notes>
</file>

<file path=ppt/notesSlides/notesSlide6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ருடைய தாயாரும் சகோதரரும் அவரிடத்தில் வந்தார்கள்; ஜனக்கூட்டத்தினாலே அவரண்டையில் அவர்கள் சேரக்கூடாதிருந்தது.]]></a:t>
            </a:r>
          </a:p>
        </p:txBody>
      </p:sp>
    </p:spTree>
  </p:cSld>
</p:notes>
</file>

<file path=ppt/notesSlides/notesSlide6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அப்பொழுது அவருடைய தாயாரும் சகோதரரும் அவரிடத்தில் வந்தார்கள்; ஜனக்கூட்டத்தினாலே அவரண்டையில் அவர்கள் சேரக்கூடாதிருந்தது.]]></a:t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, சம்பவித்ததைப் பார்க்கும்படி ஜனங்கள் புறப்பட்டு, இயேசுவினிடத்தில் வந்து, பிசாசுகள் விட்டுப்போன மனுஷன் வஸ்திரந்தரித்து இயேசுவின் பாதத்தருகே உட்கார்ந்து புத்திதெளிந்திருக்கிறதைக் கண்டு, பயந்தார்கள்.]]></a:t>
            </a:r>
          </a:p>
        </p:txBody>
      </p:sp>
    </p:spTree>
  </p:cSld>
</p:notes>
</file>

<file path=ppt/notesSlides/notesSlide7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ர் வீட்டில் வந்தபோது, பேதுருவையும் யாக்கோபையும் யோவானையும் பெண்ணின் தகப்பனையும் தாயையும் தவிர வேறொருவரையும் உள்ளே வரவொட்டாமல்,]]></a:t>
            </a:r>
          </a:p>
        </p:txBody>
      </p:sp>
    </p:spTree>
  </p:cSld>
</p:notes>
</file>

<file path=ppt/notesSlides/notesSlide7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அவர் வீட்டில் வந்தபோது, பேதுருவையும் யாக்கோபையும் யோவானையும் பெண்ணின் தகப்பனையும் தாயையும் தவிர வேறொருவரையும் உள்ளே வரவொட்டாமல்,]]></a:t>
            </a:r>
          </a:p>
        </p:txBody>
      </p:sp>
    </p:spTree>
  </p:cSld>
</p:notes>
</file>

<file path=ppt/notesSlides/notesSlide7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அப்பொழுது: உம்முடைய தாயாரும் உம்முடைய சகோதரரும் உம்மைப் பார்க்கவேண்டுமென்று வெளியே நிற்கிறார்கள் என்று அவருக்கு அறிவித்தார்கள்.]]></a:t>
            </a:r>
          </a:p>
        </p:txBody>
      </p:sp>
    </p:spTree>
  </p:cSld>
</p:notes>
</file>

<file path=ppt/notesSlides/notesSlide7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எல்லாரும் அழுது அவளைக்குறித்துத் துக்கங்கொண்டாடுகிறதைக் கண்டு: அழாதேயுங்கள், அவள் மரித்துப்போகவில்லை, நித்திரையாயிருக்கிறாள் என்றார்.]]></a:t>
            </a:r>
          </a:p>
        </p:txBody>
      </p:sp>
    </p:spTree>
  </p:cSld>
</p:notes>
</file>

<file path=ppt/notesSlides/notesSlide7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எல்லாரும் அழுது அவளைக்குறித்துத் துக்கங்கொண்டாடுகிறதைக் கண்டு: அழாதேயுங்கள், அவள் மரித்துப்போகவில்லை, நித்திரையாயிருக்கிறாள் என்றார்.]]></a:t>
            </a:r>
          </a:p>
        </p:txBody>
      </p:sp>
    </p:spTree>
  </p:cSld>
</p:notes>
</file>

<file path=ppt/notesSlides/notesSlide7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தேவனுடைய வசனத்தைக் கேட்டு, அதின்படி செய்கிறவர்களே எனக்குத் தாயும் எனக்குச் சகோதரருமாயிருக்கிறார்கள் என்றார்.]]></a:t>
            </a:r>
          </a:p>
        </p:txBody>
      </p:sp>
    </p:spTree>
  </p:cSld>
</p:notes>
</file>

<file path=ppt/notesSlides/notesSlide7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அதற்கு அவர்: தேவனுடைய வசனத்தைக் கேட்டு, அதின்படி செய்கிறவர்களே எனக்குத் தாயும் எனக்குச் சகோதரருமாயிருக்கிறார்கள் என்றார்.]]></a:t>
            </a:r>
          </a:p>
        </p:txBody>
      </p:sp>
    </p:spTree>
  </p:cSld>
</p:notes>
</file>

<file path=ppt/notesSlides/notesSlide7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அவள் மரித்துப்போனாளென்று அவர்கள் அறிந்ததினால், அவரைப் பார்த்து நகைத்தார்கள்.]]></a:t>
            </a:r>
          </a:p>
        </p:txBody>
      </p:sp>
    </p:spTree>
  </p:cSld>
</p:notes>
</file>

<file path=ppt/notesSlides/notesSlide7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ஒருநாள் அவர் தமது சீஷரோடுங்கூடப் படவில் எறி: கடலின் அக்கரைக்குப் போவோம் வாருங்கள் என்றார்; அப்படியே புறப்பட்டுப் போனார்கள்.]]></a:t>
            </a:r>
          </a:p>
        </p:txBody>
      </p:sp>
    </p:spTree>
  </p:cSld>
</p:notes>
</file>

<file path=ppt/notesSlides/notesSlide7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பின்பு ஒருநாள் அவர் தமது சீஷரோடுங்கூடப் படவில் எறி: கடலின் அக்கரைக்குப் போவோம் வாருங்கள் என்றார்; அப்படியே புறப்பட்டுப் போனார்கள்.]]></a:t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, சம்பவித்ததைப் பார்க்கும்படி ஜனங்கள் புறப்பட்டு, இயேசுவினிடத்தில் வந்து, பிசாசுகள் விட்டுப்போன மனுஷன் வஸ்திரந்தரித்து இயேசுவின் பாதத்தருகே உட்கார்ந்து புத்திதெளிந்திருக்கிறதைக் கண்டு, பயந்தார்கள்.]]></a:t>
            </a:r>
          </a:p>
        </p:txBody>
      </p:sp>
    </p:spTree>
  </p:cSld>
</p:notes>
</file>

<file path=ppt/notesSlides/notesSlide8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எல்லாரையும் அவர் வெளியே போகப்பண்ணி, அவளுடைய கையைப்பிடித்து: பிள்ளையே எழுந்திரு என்றார்.]]></a:t>
            </a:r>
          </a:p>
        </p:txBody>
      </p:sp>
    </p:spTree>
  </p:cSld>
</p:notes>
</file>

<file path=ppt/notesSlides/notesSlide8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டவு ஓடுகையில் அவர் நித்திரையாயிருந்தார். அப்பொழுது கடலிலே சுழல்காற்றுண்டானதால், அவர்கள் மோசமடையத்தக்கதாய்ப் படவு ஜலத்தினால் நிறைந்தது.]]></a:t>
            </a:r>
          </a:p>
        </p:txBody>
      </p:sp>
    </p:spTree>
  </p:cSld>
</p:notes>
</file>

<file path=ppt/notesSlides/notesSlide8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படவு ஓடுகையில் அவர் நித்திரையாயிருந்தார். அப்பொழுது கடலிலே சுழல்காற்றுண்டானதால், அவர்கள் மோசமடையத்தக்கதாய்ப் படவு ஜலத்தினால் நிறைந்தது.]]></a:t>
            </a:r>
          </a:p>
        </p:txBody>
      </p:sp>
    </p:spTree>
  </p:cSld>
</p:notes>
</file>

<file path=ppt/notesSlides/notesSlide8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அவரிடத்தில் வந்து, ஐயரே, ஐயரே, மடிந்துபோகிறோம் என்று அவரை எழுப்பினார்கள்; அவர் எழுந்து, காற்றையும் ஜலத்தின் கொந்தளிப்பையும் அதட்டினார்; உடனே அவைகள் நின்றுபோய், அமைதலுண்டாயிற்று.]]></a:t>
            </a:r>
          </a:p>
        </p:txBody>
      </p:sp>
    </p:spTree>
  </p:cSld>
</p:notes>
</file>

<file path=ppt/notesSlides/notesSlide8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அவர்கள் அவரிடத்தில் வந்து, ஐயரே, ஐயரே, மடிந்துபோகிறோம் என்று அவரை எழுப்பினார்கள்; அவர் எழுந்து, காற்றையும் ஜலத்தின் கொந்தளிப்பையும் அதட்டினார்; உடனே அவைகள் நின்றுபோய், அமைதலுண்டாயிற்று.]]></a:t>
            </a:r>
          </a:p>
        </p:txBody>
      </p:sp>
    </p:spTree>
  </p:cSld>
</p:notes>
</file>

<file path=ppt/notesSlides/notesSlide8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அப்பொழுது அவள் உயிர் திரும்ப வந்தது, உடனே அவள் எழுந்திருந்தாள்; அவளுக்கு ஆகாரங்கொடுக்கக் கட்டளையிட்டார்.]]></a:t>
            </a:r>
          </a:p>
        </p:txBody>
      </p:sp>
    </p:spTree>
  </p:cSld>
</p:notes>
</file>

<file path=ppt/notesSlides/notesSlide8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அவர்களை நோக்கி: உங்கள் விசுவாசம் எங்கே என்றார். அவர்கள் பயந்து ஆச்சரியப்பட்டு: இவர் யாரோ, காற்றுக்கும் ஜலத்துக்கும் கட்டளையிடுகிறார், அவைகளும் இவருக்குக் கீழ்ப்படிகிறதே என்று ஒருவரோடொருவர் சொல்லிக்கொண்டார்கள்.]]></a:t>
            </a:r>
          </a:p>
        </p:txBody>
      </p:sp>
    </p:spTree>
  </p:cSld>
</p:notes>
</file>

<file path=ppt/notesSlides/notesSlide8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அவர் அவர்களை நோக்கி: உங்கள் விசுவாசம் எங்கே என்றார். அவர்கள் பயந்து ஆச்சரியப்பட்டு: இவர் யாரோ, காற்றுக்கும் ஜலத்துக்கும் கட்டளையிடுகிறார், அவைகளும் இவருக்குக் கீழ்ப்படிகிறதே என்று ஒருவரோடொருவர் சொல்லிக்கொண்டார்கள்.]]></a:t>
            </a:r>
          </a:p>
        </p:txBody>
      </p:sp>
    </p:spTree>
  </p:cSld>
</p:notes>
</file>

<file path=ppt/notesSlides/notesSlide8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கலிலேயாவுக்கு எதிரான கதரேனருடைய நாட்டில் சேர்ந்தார்கள்.]]></a:t>
            </a:r>
          </a:p>
        </p:txBody>
      </p:sp>
    </p:spTree>
  </p:cSld>
</p:notes>
</file>

<file path=ppt/notesSlides/notesSlide8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பின்பு கலிலேயாவுக்கு எதிரான கதரேனருடைய நாட்டில் சேர்ந்தார்கள்.]]></a:t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அப்பொழுது, சம்பவித்ததைப் பார்க்கும்படி ஜனங்கள் புறப்பட்டு, இயேசுவினிடத்தில் வந்து, பிசாசுகள் விட்டுப்போன மனுஷன் வஸ்திரந்தரித்து இயேசுவின் பாதத்தருகே உட்கார்ந்து புத்திதெளிந்திருக்கிறதைக் கண்டு, பயந்தார்கள்.]]></a:t>
            </a:r>
          </a:p>
        </p:txBody>
      </p:sp>
    </p:spTree>
  </p:cSld>
</p:notes>
</file>

<file path=ppt/notesSlides/notesSlide9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கரையிலிறங்கினபோது, நெடுநாளாய்ப் பிசாசுகள் பிடித்தவனும் வஸ்திரந்தரியாதவனும், வீட்டில் தங்காமல் பிரேதக் கல்லறைகளிலே தங்கினவனுமாயிருந்த அந்தப் பட்டணத்து மனுஷன் ஒருவன் அவருக்கு எதிராக வந்தான்.]]></a:t>
            </a:r>
          </a:p>
        </p:txBody>
      </p:sp>
    </p:spTree>
  </p:cSld>
</p:notes>
</file>

<file path=ppt/notesSlides/notesSlide9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கரையிலிறங்கினபோது, நெடுநாளாய்ப் பிசாசுகள் பிடித்தவனும் வஸ்திரந்தரியாதவனும், வீட்டில் தங்காமல் பிரேதக் கல்லறைகளிலே தங்கினவனுமாயிருந்த அந்தப் பட்டணத்து மனுஷன் ஒருவன் அவருக்கு எதிராக வந்தான்.]]></a:t>
            </a:r>
          </a:p>
        </p:txBody>
      </p:sp>
    </p:spTree>
  </p:cSld>
</p:notes>
</file>

<file path=ppt/notesSlides/notesSlide9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அவர் கரையிலிறங்கினபோது, நெடுநாளாய்ப் பிசாசுகள் பிடித்தவனும் வஸ்திரந்தரியாதவனும், வீட்டில் தங்காமல் பிரேதக் கல்லறைகளிலே தங்கினவனுமாயிருந்த அந்தப் பட்டணத்து மனுஷன் ஒருவன் அவருக்கு எதிராக வந்தான்.]]></a:t>
            </a:r>
          </a:p>
        </p:txBody>
      </p:sp>
    </p:spTree>
  </p:cSld>
</p:notes>
</file>

<file path=ppt/notesSlides/notesSlide9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இயேசுவைக் கண்டபோது கூக்குரலிட்டு, அவருக்கு முன்பாகவிழுந்து: இயேசுவே, உன்னதமான தேவனுடைய குமாரனே, எனக்கும் உமக்கும் என்ன? என்னை வேதனைப்படுத்தாதபடிக்கு உம்மை வேண்டிக்கொள்ளுகிறேன் என்று மகா சத்தத்தோடே சொன்னான்.]]></a:t>
            </a:r>
          </a:p>
        </p:txBody>
      </p:sp>
    </p:spTree>
  </p:cSld>
</p:notes>
</file>

<file path=ppt/notesSlides/notesSlide9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அவன் இயேசுவைக் கண்டபோது கூக்குரலிட்டு, அவருக்கு முன்பாகவிழுந்து: இயேசுவே, உன்னதமான தேவனுடைய குமாரனே, எனக்கும் உமக்கும் என்ன? என்னை வேதனைப்படுத்தாதபடிக்கு உம்மை வேண்டிக்கொள்ளுகிறேன் என்று மகா சத்தத்தோடே சொன்னான்.]]></a:t>
            </a:r>
          </a:p>
        </p:txBody>
      </p:sp>
    </p:spTree>
  </p:cSld>
</p:notes>
</file>

<file path=ppt/notesSlides/notesSlide9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அசுத்த ஆவி அவனை விட்டுப்போகும்படி இயேசு கட்டளையிட்டபடியினாலே அப்படிச் சொன்னான். அந்த அசுத்த ஆவி வெகுகாலமாய் அவனைப் பிடித்திருந்தது; அவன் சங்கிலிகளினாலும் விலங்குகளினாலும் கட்டுண்டு காவல்பண்ணப்பட்டிருந்தும் கட்டுகளை முறித்துப்போட்டுப் பிசாசினால் வனாந்தரங்களுக்குத் துரத்தப்பட்டிருந்தான்.]]></a:t>
            </a:r>
          </a:p>
        </p:txBody>
      </p:sp>
    </p:spTree>
  </p:cSld>
</p:notes>
</file>

<file path=ppt/notesSlides/notesSlide9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அசுத்த ஆவி அவனை விட்டுப்போகும்படி இயேசு கட்டளையிட்டபடியினாலே அப்படிச் சொன்னான். அந்த அசுத்த ஆவி வெகுகாலமாய் அவனைப் பிடித்திருந்தது; அவன் சங்கிலிகளினாலும் விலங்குகளினாலும் கட்டுண்டு காவல்பண்ணப்பட்டிருந்தும் கட்டுகளை முறித்துப்போட்டுப் பிசாசினால் வனாந்தரங்களுக்குத் துரத்தப்பட்டிருந்தான்.]]></a:t>
            </a:r>
          </a:p>
        </p:txBody>
      </p:sp>
    </p:spTree>
  </p:cSld>
</p:notes>
</file>

<file path=ppt/notesSlides/notesSlide9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அந்த அசுத்த ஆவி அவனை விட்டுப்போகும்படி இயேசு கட்டளையிட்டபடியினாலே அப்படிச் சொன்னான். அந்த அசுத்த ஆவி வெகுகாலமாய் அவனைப் பிடித்திருந்தது; அவன் சங்கிலிகளினாலும் விலங்குகளினாலும் கட்டுண்டு காவல்பண்ணப்பட்டிருந்தும் கட்டுகளை முறித்துப்போட்டுப் பிசாசினால் வனாந்தரங்களுக்குத் துரத்தப்பட்டிருந்தான்.]]></a:t>
            </a:r>
          </a:p>
        </p:txBody>
      </p:sp>
    </p:spTree>
  </p:cSld>
</p:notes>
</file>

<file path=ppt/notesSlides/notesSlide9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அவனை நோக்கி: உன் பேர் என்னவென்று கேட்டார்; அதற்கு அவன்: லேகியோன் என்றான்; அநேகம் பிசாசுகள் அவனுக்குள் புகுந்திருந்தபடியால் அந்தப் பேரைச் சொன்னான்.]]></a:t>
            </a:r>
          </a:p>
        </p:txBody>
      </p:sp>
    </p:spTree>
  </p:cSld>
</p:notes>
</file>

<file path=ppt/notesSlides/notesSlide9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இயேசு அவனை நோக்கி: உன் பேர் என்னவென்று கேட்டார்; அதற்கு அவன்: லேகியோன் என்றான்; அநேகம் பிசாசுகள் அவனுக்குள் புகுந்திருந்தபடியால் அந்தப் பேரைச் சொன்னான்.]]></a:t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2172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0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0.xml"/>
</Relationships>

</file>

<file path=ppt/slides/_rels/slide10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1.xml"/>
</Relationships>

</file>

<file path=ppt/slides/_rels/slide10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2.xml"/>
</Relationships>

</file>

<file path=ppt/slides/_rels/slide10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3.xml"/>
</Relationships>

</file>

<file path=ppt/slides/_rels/slide10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4.xml"/>
</Relationships>

</file>

<file path=ppt/slides/_rels/slide10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5.xml"/>
</Relationships>

</file>

<file path=ppt/slides/_rels/slide10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6.xml"/>
</Relationships>

</file>

<file path=ppt/slides/_rels/slide10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7.xml"/>
</Relationships>

</file>

<file path=ppt/slides/_rels/slide10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8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2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3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4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5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6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7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8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9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0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2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3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4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5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6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7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8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9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0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2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3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4.xml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5.xml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6.xml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7.xml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8.xml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9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0.xml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1.xml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2.xml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3.xml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4.xml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5.xml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6.xml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7.xml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8.xml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9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0.xml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1.xml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2.xml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3.xml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4.xml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5.xml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6.xml"/>
</Relationships>

</file>

<file path=ppt/slides/_rels/slide6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7.xml"/>
</Relationships>

</file>

<file path=ppt/slides/_rels/slide6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8.xml"/>
</Relationships>

</file>

<file path=ppt/slides/_rels/slide6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9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7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0.xml"/>
</Relationships>

</file>

<file path=ppt/slides/_rels/slide7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1.xml"/>
</Relationships>

</file>

<file path=ppt/slides/_rels/slide7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2.xml"/>
</Relationships>

</file>

<file path=ppt/slides/_rels/slide7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3.xml"/>
</Relationships>

</file>

<file path=ppt/slides/_rels/slide7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4.xml"/>
</Relationships>

</file>

<file path=ppt/slides/_rels/slide7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5.xml"/>
</Relationships>

</file>

<file path=ppt/slides/_rels/slide7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6.xml"/>
</Relationships>

</file>

<file path=ppt/slides/_rels/slide7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7.xml"/>
</Relationships>

</file>

<file path=ppt/slides/_rels/slide7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8.xml"/>
</Relationships>

</file>

<file path=ppt/slides/_rels/slide7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9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8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0.xml"/>
</Relationships>

</file>

<file path=ppt/slides/_rels/slide8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1.xml"/>
</Relationships>

</file>

<file path=ppt/slides/_rels/slide8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2.xml"/>
</Relationships>

</file>

<file path=ppt/slides/_rels/slide8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3.xml"/>
</Relationships>

</file>

<file path=ppt/slides/_rels/slide8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4.xml"/>
</Relationships>

</file>

<file path=ppt/slides/_rels/slide8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5.xml"/>
</Relationships>

</file>

<file path=ppt/slides/_rels/slide8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6.xml"/>
</Relationships>

</file>

<file path=ppt/slides/_rels/slide8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7.xml"/>
</Relationships>

</file>

<file path=ppt/slides/_rels/slide8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8.xml"/>
</Relationships>

</file>

<file path=ppt/slides/_rels/slide8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9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_rels/slide9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0.xml"/>
</Relationships>

</file>

<file path=ppt/slides/_rels/slide9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1.xml"/>
</Relationships>

</file>

<file path=ppt/slides/_rels/slide9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2.xml"/>
</Relationships>

</file>

<file path=ppt/slides/_rels/slide9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3.xml"/>
</Relationships>

</file>

<file path=ppt/slides/_rels/slide9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4.xml"/>
</Relationships>

</file>

<file path=ppt/slides/_rels/slide9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5.xml"/>
</Relationships>

</file>

<file path=ppt/slides/_rels/slide9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6.xml"/>
</Relationships>

</file>

<file path=ppt/slides/_rels/slide9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7.xml"/>
</Relationships>

</file>

<file path=ppt/slides/_rels/slide9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8.xml"/>
</Relationships>

</file>

<file path=ppt/slides/_rels/slide9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6. તે લોકો કે જેમણે આ બાબત બનતાં જોઈ હતી તેમણે ઈસુએ આ માણસ કે જનામાં ભૂતો હતાં તેને કેવી રીતે સાજ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1. ભૂતોએ ઈસુને વિનંતી કરી કે અમને અનંતકાળના અંધકારમાં મોકલીશ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6. તે છોકરીનાં માબાપ આશ્ચર્યચકિત થઈ ગયા. ઈસુએ તેઓને કહ્યું કે, જે કંઈ બન્યું છે તે વિષે કોઈ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ેતા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2. ત્યાં એક ટેકરીની બાજુમાં ઘણાં ભૂંડોનું ટોળું ચરતું હતું. ભૂતોએ ઈસુને વિનંતી કરી કે, અમ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ૂંડોમાં પ્રવેશવાની રજા આપો. તેથી ઈસુએ ભૂતોને તેમ કરવાની રજા આપ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3. પછી ભૂતો માણસમાંથી નીકળીને ભૂંડોમાં પેઠા. પછી ભૂંડોનું ટોળું પહાડની ધાર પરથી સરોવરમાં ધસ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ડ્યું. બધાજ ભૂંડો ડૂબીને મર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4. ભૂંડો ચરાવનાર જે થયું હતું તે જોઈને તે પણ ભાગી ગયો. તે માણસોએ એ વાત શહેરમાં અને ગામડાંઓમાં જાહે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 તે બીજા લોકોને કહ્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7. ગેરસાનીઓના બધાજ લોકોએ ઈસુને દૂર ચાલ્યા જવા કહ્યું. તેઓ બધા ડરી ગયા હતા.તેથી ઈસુ પાછો હોડી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ેઠો અને ગાલીલ પાછો ફર્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8. જે માણસ કે જેનામાંથી ભૂતો નીકળ્યાં હતા તેણે ઈસુ સાથે જવા વિનંતી કરી. પણ ઈસુએ તે માણસને વિદાય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્યો. અન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. આ સ્ત્રીઓની સાથે ખૂઝાની પત્ની યોહાન્ના (હેરોદનો કારભારી) અને સુસાન્ના તથા બીજી ઘણી સ્ત્રીઓ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સ્ત્રીઓ તેમના પોતાના પૈસાનો ઉપયોગ ઈસુ અને તેના પ્રેરિતોને મદદ માટે કર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9. “તારે ઘરે પાછો જા અને દેવે તારે માટે શું કર્યુ છે તે લોકોને કહે.”તેથી તે માણસ ગયો અને આખ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હેરમાં કહ્યું કે ઈસુએ તેને માટે શું કર્યુ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. બીજા દિવસે, ઈસુએ કેટલાક શહેરો અને નાનાં ગામોની મુસાફરી કરી. ઈસુ ઉપદેશ આપતો અને દેવના રાજ્ય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. ઘણા લોકો ભેગા થવા આવ્યા. દરેક શહેરમાંથી લોકો ઈસુ પાસે આવ્યા. ઈસુએ તે લોકોને આ દ્ધષ્ટાંત કહ્યું: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0. ઈસુ જ્યારે ગાલીલ પાછો ફર્યો ત્યારે લોકોએ તેનું સ્વાગત કર્યુ. દરેક વ્યક્તિ તેની રાહ જોતી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. “એક ખેડૂત તેનાં બી વાવવા ગયો. તે વાવતો હતો ત્યારે કેટલાંએક બી રસ્તાની ધારે પડ્યા. લોકો તે બી પ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ચાલ્યા અને પક્ષીઓ આ બધા બી ખાઈ ગય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1. ઈસુ પાસે યાઈર નામનો એક માણસ આવ્યો. યાઇર સભાસ્થાનનો અધિકારી હતો. તે ઈસુના ચરણે પડ્યો અને ઈસુ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િનંતી કરી કે મારે ઘેર પધાર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2. યાઇરને માત્ર એક દીકરી હતી. તે બાર વર્ષની હતી, જે મરણ પથારીએ હતી. જ્યારે ઈસુ યાઇરને ઘરે જતો હ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દરમ્યાન તેની આજુબાજુ લોકોનું ટોળું તેના પર ઘસારો કરતું હત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6. કેટલાંએક બી ખડક પર પડ્યાં આ બી ઊગવાની શરૂઆત થઈ, પણ પછી કરમાઇ ગયાં કારણ કે બી ને પાણી મળ્યું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7. કેટલાંએક બી કાંટાવાળી ઝાડી પર પડ્યાં. આ બી ઊગ્યાં પણ પછી કાંટાઓએ તેને ઊગતાં જ દાબી દીધ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ુવાર્તા પણ આપતો. તેની સાથે બાર શિષ્યો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3. ત્યાં એક સ્ત્રીહતી જેને બાર વર્ષથી લોહીવા હતો. પોતાની પાસે જે કઈ હતું તે બધું જ ખર્ય્યુ. પણ કો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ૈદ તેને સાજી કરી શક્યો ન હ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8. અને કેટલાંએક બી સારી જમીન પર પડ્યાં. આ બી ઊગ્યાં અને તેમાંથી 100 ગણા દાણા પાક્યાં.”ઈસુએ દ્ધંષ્ટા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ૂરું કર્યા પછી ઈસુએ કહ્યું, “તમે લોકો જે મને સાંભળો છો તે ધ્યાનથી સાંભળો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9. ઈસુના શિષ્યોએ તેને પૂછયું, “આ વાર્તાનો અર્થ શું છે?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0. ઈસુએ કહ્યું, “દેવના રાજ્યનું રહસ્ય સમજવા માટે તમારી પસંદગી થયેલ છે. પણ બીજા લોકોને કહેવા માટ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ું દ્ધષ્ટાંતોનો ઉપયોગ કરું છું. આમ કહું છું તેથી:‘તેઓ નજર કરશે, પણ તેઓ જોશે નહિ; અને તેઓ ધ્યાનથ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ાંભળશે, પણ તેઓ સમજશે નહિ.’ યશાયા 6:9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1. “દ્ધષ્ટાંતનો અર્થ આ છે: “બી એ તો દેવના વચન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2. રસ્તાની ધારે પડેલું બી એટલે શું? તે એવા લોકો છે જે ઉપદેશ સાંભળે છે પણ પછી શેતાન આવે છે અને તેઓ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. તેની સાથે કેટલીએક સ્ત્રીઓ પણ હતી. ઈસુએ તે સ્ત્રીઓને ભૂંડા આત્માઓના બંધનમાંથી મુક્ત કરીને તેઓ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્રદયમાંથી ઉપદેશ લઈ જાય છે. તેથી એ લોકો ઉપદેશમાં માનતા નથી અને બચી શકતા 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4. તે ઈસુની પાછળથી આવી અને તેનાં લૂગડાંની કોરને અડકી. તે જ ક્ષણે તેનો લોહીવા બંધ થઈ ગય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3. પેલા ખડક પર પડેલા બી નો અર્થ શું? તે એવા લોકો જેવા છે જે દેવનો ઉપદેશ સાંભળે છે અને આનંદપૂર્વ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વીકાર કરે છે પણ આવા લોકોનાં મૂળિયાં ઊંડા હોતાં નથી તેઓ થોડા સમય માટે સ્વીકારે છે પણ જ્યાર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પરીક્ષણનો સમય આવે છે, તો વિશ્વાસ ગુમાવે છે અને દેવથી દૂર જતા રહ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5. પછી ઈસુએ કહ્યું, “મને કોણ અડક્યું?”બધા લોકોએ કહ્યું, તેઓએ ઈસુને સ્પર્શ કર્યો નથી. પિતરે કહ્યું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સ્વામી, તારી આજુબાજુ જે લોકો છે તેઓ તારા પર ધસી રહ્યાં હતાં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4. “કાંટાવાળી ઝાડીમાં પડેલા બી નો અર્થ શું? તે બી એવા લોકો જેવા છે જે દેવના વચન સાંભળે છે પણ આ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ીવનની ચિંતાઓ, સંપત્તિ અને મોજમઝામાં તેઓનો વિકાસ અટકી જાય છે. અને તેથી તેઓને સારાં ફળ કદાપિ આવત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થ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ાંદગીમાંથી સાજી કરી હતી. તે સ્ત્રીઓમાંની એકનું નામ મરિયમ હતું, તે મગ્દલા ગામની હતી. જેનામાંથી સાત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5. અને જે સારી જમીન પર પડ્યાં હોય છે તે બી નું શું? તે બી એવા લોકો જેવા છે જે દેવના વચનો પ્રામાણિક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શુદ્ધ હ્રદયથી સાંભળે છે. તેઓ દેવના વચનને અનુસરે છે અને ધીરજથી સારા ફળ પ્રાપ્ત કર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6. ઈસુએ કહ્યું, “મને કોઈએ સ્પર્શ કર્યો છે. કેમકે મને ખબર પડી છે કે પરાક્રમ મારામાંથી બહાર નીકળ્યુ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6. “કોઈ પણ વ્યક્તિ દીવો સળગાવીને તેને વાસણ તળે ઢાંકતો નથી. અથવા ખાટલા નીચે છુપાવતો નથી. તે માણસ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દીવો દીવી પર મૂકે છે તેથી જે લોકો અંદર આવે તેઓને જોવા માટે પૂરતો પ્રકાશ મળ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7. જ્યારે સ્ત્રીએ જોયું કે તે છુપી રહી શકે તેમ નથી ત્યારે ધ્રુંજતી ધ્રુંજતી આગળ આવી અને બધાજ લોકો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ક્ષ ઈસુના પગ આગળ પડીને બોલી કે શા માટે તે ઈસુને સ્પર્શી હતી. પછી તેણે કહ્યું કે જ્યારે તેણે ઈસુન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્પર્શ કર્યો ત્યારે તરત જ તે સાજી થઈ ગઇ હતી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8. ઈસુએ તેને કહ્યું, “દીકરી, તને તારા વિશ્વાસે સાજી કરી છે. શાંતિથી જા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ૂત નીકળ્યાં હતા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7. દરેક વસ્તુ જે છુપાયેલી છે તે સ્પષ્ટ થશે. દરેક ગુપ્ત વસ્તુ જાહેર થઈ જશ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9. હજી ઈસુ બોલતો હતો ત્યાં તો સભાસ્થાનના અધિકારી (યાઇર) ને ઘરેથી એક માણસ આવ્યો. અને કહ્યું કે,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“તારી પુત્રીનું અવસાન થયું છે. હવે ઉપદેશકને તકલીફ આપીશ નહિ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8. તેથી તમે કેવી રીતે ધ્યાનથી સાંભળો છો તે માટે સાવધાન બનો. જે વ્યક્તિ પાસે થોડીક સમજશક્તિ હશે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વધારે પ્રાપ્ત કરશે. પણ જે વ્યક્તિ પાસે સમજશક્તિ નહિ હોય, તેની પાસેથી તેના ધારવા મુજબ જે થોડ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સમજશક્તિ હશે તે પણ તે ગુમાવ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0. ઈસુએ આ સાંભળ્યું, તેણે યાઇરને કહ્યું, “જરાય ગભરાઇશ નહિ. માત્ર વિશ્વાસ રાખ એટલે તારી પુત્રી સાજ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થઈ જશ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19. ઈસુની મા અને તેના ભાઈઓ તેની મુલાકાતે આવ્યા ત્યાં બીજા લોકોની એટલી બધી ભીડ હતી કે તેની મા તથ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ાઈઓ તેની નજીક જઇ શક્ય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5. શું બન્યું છે તે જોવા લોકો બહાર આવ્યા. લોકો ઈસુ પાસે આવ્યા ત્યાંરે તે માણસને ઈસુના પગ આગળ બેઠેલ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1. ઈસુ ઘરે આવ્યો. ઈસુએ ફક્ત પિતર, યાકૂબ, યોહાન તથા છોકરીના માબાપને જ તેની સાથે અંદર આવવા દીધા. ઈસુએ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બીજા કોઈ પણ માણસને અંદર આવવા દીધા નહિ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0. કોઈકે ઈસુને કહ્યું, “તારી મા તથા તારા ભાઈઓ બહાર ઊભા છે. તેઓ તને મળવા ઈચ્છ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2. બધાજ લોકો રડતાં હતા અને વિલાપ કરતાં હતાં કારણ કે તે છોકરી મૃત્યુ પામી હતી. પણ ઈસુએ કહ્યું, “રડશ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નહિ, તેનું મૃત્યુ થયું નથી, પણ તે ઊંઘે છે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1. ઈસુએ તેઓને ઉત્તર આપ્યો, “આ લોકો જે દેવની વાત ધ્યાનથી સાંભળે છે અને તેનું પાલન કરે છે તેઓ મારી મ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થા મારા ભાઈઓ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3. લોકો ઈસુ તરફ હસ્યા, કારણ કે તેઓ જાણતા હતા કે છોકરી મરી ગઇ છે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2. એક દિવસ ઈસુ અને તેના શિષ્યો એક હોડીમાં ચઢ્યા. ઈસુએ તેઓને કહ્યું, “મારી સાથે સરોવરને પેલે પાર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ો.” અને તેથી તેઓએ હોડી હંકારવાનું શરૂ કર્યુ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જોયો. તે માણસે કપડાં પહેરેલાં હતા. માનસિક રીતે તે ફરીથી સ્વસ્થ હતો. અને અશુદ્ધ આત્માઓ જતા રહ્ય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4. પણ ઈસુએ તેનો હાથ પકડીને તેને બોલાવી, “નાની છોકરી ઊભી થા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3. જ્યારે તેઓ હાંકારતા હતા ત્યારે ઈસુ ઊંઘી ગયા. સરોવર પર વાવાઝોડું ફૂંકાયું. જેથી હોડીમાં પાણ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ભરાવા લાગ્યું. તેઓ જોખમમાં હ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4. તેના શિષ્યો ઈસુ પાસે ગયા અને તેને જગાડ્યો. તેઓએ કહ્યું, “સ્વામી! સ્વામી! આપણે ડૂબી જઈશું!”ઈસુ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ઊભો થયો. તેણે પવનને અને પાણીનાં મોજાંને હૂકમ કર્યો. પવન અટક્યો અને સરોવર શાંત થઈ ગયું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5. તેનો આત્મા તેનામાં પાછો આવ્યો ને તરત ઊભી થઈ. ઈસુએ કહ્યું, “તેને કઈક ખાવાનું આપો.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5. ઈસુએ તેના શિષ્યોને કહ્યું, “તમારો વિશ્વાસ ક્યાં છે?”શિષ્યો ડરીને અચરજ પામ્યા. તેઓએ એકબીજા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હ્યું, “આ કેવા પ્રકારનો માણસ છે? તે પવન અને પાણીને પણ હૂકમ કરે છે અને તેઓ તેનું માને છે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6. ઈસુ અને તેના શિષ્યો ગાલીલથી સરોવરને પેલે પાર હોડી હંકારી ગયા. તેઓ ગેરસાનીઓના લોકોના પ્રદેશમાં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આવી પહોંચ્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. તે લોકો ડરી ગય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7. જ્યારે ઈસુ હોડીમાંથી બહાર નીકળ્યો ત્યારે તે શહેરમાનો એક માણસ ઈસુ પાસે આવ્યો. આ માણસમાં ભૂતો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ાં. તે ઘણા લાંબા સમયથી કપડાં પહેરતો ન હતો. તે ઘરમાં નહિ પણ જ્યાં લોકોના મૃતદેહો દાટવામાં આવતા ત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ગુફાઓમાં તે રહેતો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8. અશુદ્ધ આત્મા તેને વારંવાર વળગતો. તેને કાબુમાં રાખવા માટે તેના હાથ અને પગ સાંકળથી બાંધવામાં આવ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તે માણસ હંમેશા સાંકળો તોડી નાંખતો. અને તેના અંદર રહેલા ભૂતો નિર્જન જગ્યાએ બહાર જવા તેને દબાણ કરતા.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9. પછી ઈસુએ તે અશુદ્ધ આત્માને આ માણસમાંથી બહાર આવવા હુકમ કર્યો તે માણસ ઈસુની આગળ નીચે પડ્યો અન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મોટા સાદેથી બૂમો પાડવા લાગ્યો, “ઓ ઈસુ, પરાત્પર દેવના દીકરા, તું મારી પાસેથી શું ઈચ્છે છે? મહેરબાની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કરીને મને શિક્ષા કરીશ નહિ!”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0. ઈસુએ તેને પૂછયું, “તારું નામ શું છે?” તે માણસે ઉત્તર આપ્યો, “સેના.” (તેણે કહ્યું તેનું નામ સેન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હતું કારણ કે ઘણા ભૂતો તેનામાં પેઠાં હતા.)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லூக்கா : 8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4">
  <a:themeElements>
    <a:clrScheme name="Theme4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108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2026-08-02T21:17:34Z</dcterms:created>
  <dcterms:modified xsi:type="dcterms:W3CDTF">2026-08-02T21:17:34Z</dcterms:modified>
  <dc:title>லூக்கா : 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