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ழுவாமல் காத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ல்லக்கர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ைத் தாங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றகாலே மூடிக் காத்த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காலம் உம் 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யம் யாவும் நீங்க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ென் பக்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யப்பட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ணையாக இருக்கி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நாளும் என்னை மறவா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ோடு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யேசுவே எந்நாள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த்தம் த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க்கில் உண்மை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மறந்தாலும் நான் மற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 வாக்கு எனக்கு அளி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டங்கள் காலங்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2026-07-31T18:33:25Z</dcterms:created>
  <dcterms:modified xsi:type="dcterms:W3CDTF">2026-07-31T18:33:25Z</dcterms:modified>
  <dc:title>துதிப் பாடல்கள் : 977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