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ராயும் சுடரொள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ராசை தோன்றவ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மனஸ்தாபம் அத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க்கிய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ராயும் சிந்தை, யோசன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கை நோக்கம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ுத்த மனோபா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ிந்திரியங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ராயும் மறைவிட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ூயக் கண்ணினா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ராய்ந்து பாரும்,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ோசிப்பேன் என் பாவ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 பேரருள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வ்வாறு நீர் ஆராய்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ஷ்டாங்கம் பண்ண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ரணார விந்த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ு போ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ெய்கை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ாணுமாறு காண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பிரகாச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ராயும் என்தன் உள்ள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ோதித்தறிவீ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ந்தரங்க பாவ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ெளிவாக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2026-09-15T10:59:47Z</dcterms:created>
  <dcterms:modified xsi:type="dcterms:W3CDTF">2026-09-15T10:59:47Z</dcterms:modified>
  <dc:title>துதிப் பாடல்கள் : 292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