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2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ோராய் சீஷனாகுவோம்
சிந்தை வாழ்விலும் தாழ்மை தரிப்போம்
நிந்தை சுமப்பினும் சந்தோஷம் கொள்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தாங்குவார் அவரே சுமப்பார்
ஒருபோதும் கைவிடவே மாட்ட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் பந்தங்கள் சொல்லால் கொல்லலாம்
மாற்றோர் சதிசெய்து மதிப்பைக் கெடுக்கலாம்
அவருக்காகவே அனைத்தும் இழந்தாலும்
அதை மகிமை என்றெண்ண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ும் இயேசுவே சாவும் இலாபமே
அவர் பெருகவும் நான் சிறுகவும் வேண்டுமே
கிருபை தருகிறார் விருதாவாக்கிடேன்
அதை நித்தமும் காத்துக்கொள்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ஷன் என்பவன் குருவைப் போலவே
தனக்காய் வாழாமல் தன்னையும் தருவானே
பரலோக சிந்தை கொண்டு உமக்காய்
பணி செய்வேன் நான் அனுதினம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ைவிட்டு என் கண்ணை அகற்றிடேன்
மண்ணின் வாழ்வையும் குப்பையாய் எண்ணுகிறேன்
விண்ணின் வார்த்தைக்கு என்னைத் தருகிறேன்
உண்மையுள்ளவன் என்றழைப்ப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2026-07-30T15:05:34Z</dcterms:created>
  <dcterms:modified xsi:type="dcterms:W3CDTF">2026-07-30T15:05:34Z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