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7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leep in Jesus ! blessed sleep ! 
From which none ever wake to weep ; 
A calm and undisturbed repose, 
Unbroken by the last of foe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sleep in Jesus ! oh, how sweet 
To be for such a slumber meet ! 
With holy confidence to sing 
That death hath lost its venomed sti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sleep in Jesus ! peaceful rest ! 
Whose waking is supremely blest; 
No fear — no woe — shall dim the hour 
That manifests the Saviour's powe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sleep in Jesus ! oh, for me 
May such a blissful refuge be ! 
Securely shall my ashes lie, 
And wait the summons from on high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sleep in Jesus ! far from thee 
Thy kindred and their graves may be : 
But thine is still a blessed sleep 
From which none ever wake to wee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2026-09-15T14:10:51Z</dcterms:created>
  <dcterms:modified xsi:type="dcterms:W3CDTF">2026-09-15T14:10:51Z</dcterms:modified>
  <dc:title>Hymn : 1036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