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ஜீவன் த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என்ன கொட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எண்ணி முடியா அன்பிற்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டைந்த என் இதயத்த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ற்ப்பணித்த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ே நீர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ே நீரே எனக்கு போத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் என் ஜீவன் நீரே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உயிர் த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இயேசய்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க மீ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ருவீர் என் மேஷி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ைந்து திரிந்த எ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டி வந்த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்ல மேய்ப்பன் ந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9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">
  <a:themeElements>
    <a:clrScheme name="Theme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2026-07-30T12:38:58Z</dcterms:created>
  <dcterms:modified xsi:type="dcterms:W3CDTF">2026-07-30T12:38:58Z</dcterms:modified>
  <dc:title>துதிப் பாடல்கள் : 893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