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presProps" Target="presProps.xml"/>
  <Relationship Id="rId93" Type="http://schemas.openxmlformats.org/officeDocument/2006/relationships/viewProps" Target="viewProps.xml"/>
  <Relationship Id="rId9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ான் இருந்து நியாயம் தீர்க்கிறதற்கு நியாயாசனம் போட்டிருக்கும் ஒரு நியாயவிசாரணை மண்டபத்தையும் கட்டி, அதின் ஒருபக்கம் துவக்கி மறுபக்கமட்டும் கேதுருப்பலகைகளால் தளவரிசைப் படுத்தின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ான் இருந்து நியாயம் தீர்க்கிறதற்கு நியாயாசனம் போட்டிருக்கும் ஒரு நியாயவிசாரணை மண்டபத்தையும் கட்டி, அதின் ஒருபக்கம் துவக்கி மறுபக்கமட்டும் கேதுருப்பலகைகளால் தளவரிசைப் படுத்தின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வாசம்பண்ணும் அவனுடைய அரமனை மண்டபத்திற்குள்ளே அதேமாதிரியாகச் செய்யப்பட்ட வேறொரு மண்டபமும் இருந்தது. சாலொமோன் விவாகம்பண்ணின பார்வோனின் குமாரத்திக்கும் அந்த மண்டபத்தைப்போல ஒரு மாளிகையைக் கட்டுவித்த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வாசம்பண்ணும் அவனுடைய அரமனை மண்டபத்திற்குள்ளே அதேமாதிரியாகச் செய்யப்பட்ட வேறொரு மண்டபமும் இருந்தது. சாலொமோன் விவாகம்பண்ணின பார்வோனின் குமாரத்திக்கும் அந்த மண்டபத்தைப்போல ஒரு மாளிகையைக் கட்டுவித்த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வைகளெல்லாம், உள்ளும் புறம்பும், அஸ்திபாரமுதல் மேல்திரணைகள்மட்டும், வெளியே இருக்கும் பெரிய முற்றம்வரைக்கும், அளவுபடி வெட்டி வாளால் அறுக்கப்பட்ட விலையேறப்பெற்ற கற்களால் செய்யப்பட்ட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வைகளெல்லாம், உள்ளும் புறம்பும், அஸ்திபாரமுதல் மேல்திரணைகள்மட்டும், வெளியே இருக்கும் பெரிய முற்றம்வரைக்கும், அளவுபடி வெட்டி வாளால் அறுக்கப்பட்ட விலையேறப்பெற்ற கற்களால் செய்யப்பட்ட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ஸ்திபாரம் பத்துமுழக் கற்களும், எட்டுமுழக் கற்களுமான விலையேறப்பெற்ற பெரிய கற்களாயிருந்த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ஸ்திபாரம் பத்துமுழக் கற்களும், எட்டுமுழக் கற்களுமான விலையேறப்பெற்ற பெரிய கற்களாயிருந்த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ின்மேல் உயர அளவுபடி பணிப்படுத்தின விலையேறப்பெற்ற கற்களும், கேதுருமரங்களும் வைக்கப்பட்டிருந்த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ெரிய முற்றத்திற்குச் சுற்றிலும் மூன்று வரிசைக் கேதுருமர உத்திரங்களாலும் ஒரு வரிசை பணிப்படுத்தின கற்களாலும் செய்யப்பட்டிருந்தது; கர்த்தருடைய ஆலயத்தின் உட்பிராகாரத்திற்கும், அதின் முன்மண்டபத்திற்கும் அப்படியே செய்யப்பட்டிருந்த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ாலொமோன் தன் அரமனை முழுதையும் கட்டிமுடிக்க பதின்மூன்று வருஷம் சென்ற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ெரிய முற்றத்திற்குச் சுற்றிலும் மூன்று வரிசைக் கேதுருமர உத்திரங்களாலும் ஒரு வரிசை பணிப்படுத்தின கற்களாலும் செய்யப்பட்டிருந்தது; கர்த்தருடைய ஆலயத்தின் உட்பிராகாரத்திற்கும், அதின் முன்மண்டபத்திற்கும் அப்படியே செய்யப்பட்டிருந்த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ராஜாவாகிய சாலொமோன் ஈராம் என்னும் ஒருவனைத் தீருவிலிருந்து அழைப்பித்த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வன் நப்தலி கோத்திரத்தாளாகிய ஒரு கைம்பெண்ணின் மகன்; இவன் தகப்பன் தீருநகரத்தானான கன்னான்; இவன் சகலவித நீதி வெண்கலவேலையையும் செய்யத்தக்க யுக்தியும் புத்தியும் அறிவும் உள்ளவனாயிருந்தான்; இவன் ராஜாவாகிய சாலொமோனிடத்தில் வந்து, அவன் வேலையையெல்லாம் செய்த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வன் நப்தலி கோத்திரத்தாளாகிய ஒரு கைம்பெண்ணின் மகன்; இவன் தகப்பன் தீருநகரத்தானான கன்னான்; இவன் சகலவித நீதி வெண்கலவேலையையும் செய்யத்தக்க யுக்தியும் புத்தியும் அறிவும் உள்ளவனாயிருந்தான்; இவன் ராஜாவாகிய சாலொமோனிடத்தில் வந்து, அவன் வேலையையெல்லாம் செய்த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வன் நப்தலி கோத்திரத்தாளாகிய ஒரு கைம்பெண்ணின் மகன்; இவன் தகப்பன் தீருநகரத்தானான கன்னான்; இவன் சகலவித நீதி வெண்கலவேலையையும் செய்யத்தக்க யுக்தியும் புத்தியும் அறிவும் உள்ளவனாயிருந்தான்; இவன் ராஜாவாகிய சாலொமோனிடத்தில் வந்து, அவன் வேலையையெல்லாம் செய்த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வன் இரண்டு வெண்கலத் தூண்களை உண்டாக்கினான்; ஒவ்வொரு தூண் பதினெட்டு முழ உயரமும், ஒவ்வொரு தூணின் சுற்றளவு பன்னிரண்டு முழ நூலளவுமாயிருந்த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வன் இரண்டு வெண்கலத் தூண்களை உண்டாக்கினான்; ஒவ்வொரு தூண் பதினெட்டு முழ உயரமும், ஒவ்வொரு தூணின் சுற்றளவு பன்னிரண்டு முழ நூலளவுமாயிருந்த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ந்தத் தூண்களுடைய தலைப்பில் வைக்க, வெண்கலத்தால் வார்க்கப்பட்ட இரண்டு கும்பங்களை உண்டாக்கினான்; ஒவ்வொரு கும்பமும் ஐந்துமுழ உயரமாயிருந்த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ூண்களுடைய முனையின்மேலுள்ள கும்பங்களுக்கு வலைபோன்ற பின்னல்களும், சங்கிலிபோன்ற தொங்கல்களும், ஒவ்வொரு கும்பத்திற்கும் எவ்வேழாக இருந்த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ூண்களுடைய முனையின்மேலுள்ள கும்பங்களுக்கு வலைபோன்ற பின்னல்களும், சங்கிலிபோன்ற தொங்கல்களும், ஒவ்வொரு கும்பத்திற்கும் எவ்வேழாக இருந்த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லீபனோன் வனம் என்னும் மாளிகையையும் கட்டினான்; அது நூறு முழ நீளமும், ஐம்பதுமுழ அகலமும், முப்பதுமுழ உயரமுமாயிருந்தது; அதைக் கேதுருமர உத்திரங்கள் பாவப்பட்ட கேதுருமரத்தூண்களின் நாலு வரிசைகளின்மேல் கட்டின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ூண்களைப் பண்ணின விதமாவது: தலைப்பின்மேலுள்ள கும்பங்களை மூடும்படிக்கு, கும்பங்கள் ஒவ்வொன்றிலும் பின்னலின்மேல் சுற்றிலும் இரண்டு வரிசை மாதளம்பழங்களைச் செய்வித்த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ூண்களைப் பண்ணின விதமாவது: தலைப்பின்மேலுள்ள கும்பங்களை மூடும்படிக்கு, கும்பங்கள் ஒவ்வொன்றிலும் பின்னலின்மேல் சுற்றிலும் இரண்டு வரிசை மாதளம்பழங்களைச் செய்வித்த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ண்டபத்தின் முன்னிருக்கும் அந்தத் தூண்களுடைய தலைப்பின்மேலுள்ள கும்பங்கள் லீலி புஷ்பங்களின் வேலையும், நாலுமுழ உயரமுமாயிருந்த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ண்டபத்தின் முன்னிருக்கும் அந்தத் தூண்களுடைய தலைப்பின்மேலுள்ள கும்பங்கள் லீலி புஷ்பங்களின் வேலையும், நாலுமுழ உயரமுமாயிருந்த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ரண்டு தூண்களின்மேலுமுள்ள கும்பங்களில் செய்யப்பட்ட பின்னலுக்கு அருகே இருந்த இடத்தில் விம்மிய இரு நூறு மாதளம்பழங்களின் வரிசைகள் சுற்றிலும் இருந்தது; மற்றக் கும்பத்திலும் அப்படியே இருந்த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ரண்டு தூண்களின்மேலுமுள்ள கும்பங்களில் செய்யப்பட்ட பின்னலுக்கு அருகே இருந்த இடத்தில் விம்மிய இரு நூறு மாதளம்பழங்களின் வரிசைகள் சுற்றிலும் இருந்தது; மற்றக் கும்பத்திலும் அப்படியே இருந்த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்தத் தூண்களை தேவாலய வாசல் மண்டபத்தில் நிறுத்தினான்; அவன் வலது புறத்தில் நிறுத்தின தூணுக்கு யாகீன் என்றும், இடதுபுறத்தில் நிறுத்தின தூணுக்கு போவாஸ் என்றும் பேரிட்ட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்தத் தூண்களை தேவாலய வாசல் மண்டபத்தில் நிறுத்தினான்; அவன் வலது புறத்தில் நிறுத்தின தூணுக்கு யாகீன் என்றும், இடதுபுறத்தில் நிறுத்தின தூணுக்கு போவாஸ் என்றும் பேரிட்ட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ூண்களுடைய சிகரத்தில் லீலி புஷ்பவேலை செய்யப்பட்டிருந்தது; இவ்விதமாய்த் தூண்களின் வேலை முடிந்தத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வெண்கலக் கடல் என்னும் தொட்டியையும் வார்ப்பித்தான்; சுற்றிலும் சக்கராகாரமான அதினுடைய ஒரு விளிம்பு தொடங்கி மறுவிளிம்புமட்டும், அகலம் பத்துமுழமும், உயரம் ஐந்துமுழமும், சுற்றளவு முப்பதுமுழ நூலளவுமாயிருந்த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லீபனோன் வனம் என்னும் மாளிகையையும் கட்டினான்; அது நூறு முழ நீளமும், ஐம்பதுமுழ அகலமும், முப்பதுமுழ உயரமுமாயிருந்தது; அதைக் கேதுருமர உத்திரங்கள் பாவப்பட்ட கேதுருமரத்தூண்களின் நாலு வரிசைகளின்மேல் கட்டின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வெண்கலக் கடல் என்னும் தொட்டியையும் வார்ப்பித்தான்; சுற்றிலும் சக்கராகாரமான அதினுடைய ஒரு விளிம்பு தொடங்கி மறுவிளிம்புமட்டும், அகலம் பத்துமுழமும், உயரம் ஐந்துமுழமும், சுற்றளவு முப்பதுமுழ நூலளவுமாயிருந்தத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ந்த நாலு உருளைகள் சவுக்கைகளின் கீழும், உருளைகளின் அச்சுகள் ஆதாரத்திலும் இருந்தது; ஒவ்வொரு உருளை ஒன்றரை முழ உயரமாயிருந்த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ந்த நாலு உருளைகள் சவுக்கைகளின் கீழும், உருளைகளின் அச்சுகள் ஆதாரத்திலும் இருந்தது; ஒவ்வொரு உருளை ஒன்றரை முழ உயரமாயிருந்தத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ந்தக் கடல்தொட்டியைச் சுற்றி விளிம்புக்குக் கீழே அதைச் சுற்றிலும் மொக்குகள் ஒவ்வொரு முழத்திற்குப் பத்து பத்தாகச் செய்யப்பட்டிருந்தது; வார்க்கப்பட்ட அந்த மொக்குகளின் வரிசைகள் இரண்டும் தொட்டியோடு ஒன்றாய் வார்க்கப்பட்டிருந்தத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ந்தக் கடல்தொட்டியைச் சுற்றி விளிம்புக்குக் கீழே அதைச் சுற்றிலும் மொக்குகள் ஒவ்வொரு முழத்திற்குப் பத்து பத்தாகச் செய்யப்பட்டிருந்தது; வார்க்கப்பட்ட அந்த மொக்குகளின் வரிசைகள் இரண்டும் தொட்டியோடு ஒன்றாய் வார்க்கப்பட்டிருந்தது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உருளைகளின் வேலை இரதத்து உருளைகளின் வேலைக்கு ஒத்திருந்தது; அவைகளின் அச்சுகளும், சக்கரங்களும், வட்டங்களும், கம்பிகளும் எல்லாம் வார்ப்புவேலையாயிருந்தது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து பன்னிரண்டு ரிஷபங்களின்மேல் நின்றது; அவைகளில் மூன்று வடக்கேயும், மூன்று மேற்கேயும், மூன்று தெற்கேயும், மூன்று கிழக்கேயும் நோக்கியிருந்தது; கடல்தொட்டி ரிஷபங்களின் மேலாகாவும், அவைகளின் பின்புறங்களெல்லாம் உள்ளாகவும் இருந்தத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து பன்னிரண்டு ரிஷபங்களின்மேல் நின்றது; அவைகளில் மூன்று வடக்கேயும், மூன்று மேற்கேயும், மூன்று தெற்கேயும், மூன்று கிழக்கேயும் நோக்கியிருந்தது; கடல்தொட்டி ரிஷபங்களின் மேலாகாவும், அவைகளின் பின்புறங்களெல்லாம் உள்ளாகவும் இருந்தது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ஒவ்வொரு ஆதாரத்தினுடைய நாலு கோடிகளிலும், ஆதாரத்திலிருந்து புறப்படுகிற நாலு கொம்மைகள் இருந்தது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ின் கனம் நாலு விரற்கடையும், அதின் விளிம்பு பானபாத்திரத்தின் விளிம்புபோலும், லீலிபுஷ்பம்போலும் இருந்தது; அது இரண்டாயிரம் குடம் தண்ணீர் பிடிக்க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ஒவ்வொரு வரிசைக்குப் பதினைந்து தூண்களாக நாற்பத்தைந்து தூண்களின் மேல் வைக்கப்பட்ட உத்திரங்களின் மேல் கேதுருக்களால் மச்சுப்பாவியிருந்தத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ின் கனம் நாலு விரற்கடையும், அதின் விளிம்பு பானபாத்திரத்தின் விளிம்புபோலும், லீலிபுஷ்பம்போலும் இருந்தது; அது இரண்டாயிரம் குடம் தண்ணீர் பிடிக்கும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ஒவ்வொரு ஆதாரத்தின் தலைப்பிலும் அரைமுழ உயரமான சக்கராகாரமும், ஒவ்வொரு ஆதாரத்தினுடைய தலைப்பின்மேலும் அதிலிருந்து புறப்படுகிற அதின் கைப்பிடிகளும் சவுக்கைகளும் இருந்தது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ஒவ்வொரு ஆதாரத்தின் தலைப்பிலும் அரைமுழ உயரமான சக்கராகாரமும், ஒவ்வொரு ஆதாரத்தினுடைய தலைப்பின்மேலும் அதிலிருந்து புறப்படுகிற அதின் கைப்பிடிகளும் சவுக்கைகளும் இருந்தது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த்து வெண்கல ஆதாரங்களையும் செய்தான்; ஒவ்வொரு ஆதாரம் நாலுமுழ நீளமும், நாலுமுழ அகலமும், மூன்று முழ உயரமுமாயிருந்தது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த்து வெண்கல ஆதாரங்களையும் செய்தான்; ஒவ்வொரு ஆதாரம் நாலுமுழ நீளமும், நாலுமுழ அகலமும், மூன்று முழ உயரமுமாயிருந்தது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வைகளிலிருக்கிற கைப்பிடிகளுக்கும் சவுக்கைகளுக்கும் இருக்கிற சந்துகளிலே, கேருபீன்கள் சிங்கங்கள் பேரீந்துகளுடைய சித்திரங்களைத் தீர்த்திருந்தான்; சுற்றிலும் ஒவ்வொன்றிலும், ஜலதாரைகளிலும் இருக்கும் இடங்களுக்குத் தக்கதாய்ச் செய்த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வைகளிலிருக்கிற கைப்பிடிகளுக்கும் சவுக்கைகளுக்கும் இருக்கிற சந்துகளிலே, கேருபீன்கள் சிங்கங்கள் பேரீந்துகளுடைய சித்திரங்களைத் தீர்த்திருந்தான்; சுற்றிலும் ஒவ்வொன்றிலும், ஜலதாரைகளிலும் இருக்கும் இடங்களுக்குத் தக்கதாய்ச் செய்த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இந்தப் பிரகாரமாக அந்தப் பத்து ஆதாரங்களையும் செய்தான்; அவைகளெல்லாம் ஒரே வார்ப்பும், ஒரே அளவும், ஒரேவித கொத்துவேலையுமாயிருந்தது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இந்தப் பிரகாரமாக அந்தப் பத்து ஆதாரங்களையும் செய்தான்; அவைகளெல்லாம் ஒரே வார்ப்பும், ஒரே அளவும், ஒரேவித கொத்துவேலையுமாயிருந்தது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பத்து வெண்கலக் கொப்பரைகளையும் உண்டாக்கினான்; ஒவ்வொரு கொப்பரை நாற்பது குடம் பிடிக்கும்; நாலுமுழ அகலமான ஒவ்வொரு கொப்பரையும் அந்தப் பத்து ஆதாரங்களில் ஒவ்வொன்றின்மேலும் வைக்கப்பட்ட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ூன்று வரிசை ஜன்னல்கள் இருந்தது; மூன்று வரிசையிலும் ஜன்னல்கள், ஒன்றுக்கொன்று எதிராயிருந்தது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பத்து வெண்கலக் கொப்பரைகளையும் உண்டாக்கினான்; ஒவ்வொரு கொப்பரை நாற்பது குடம் பிடிக்கும்; நாலுமுழ அகலமான ஒவ்வொரு கொப்பரையும் அந்தப் பத்து ஆதாரங்களில் ஒவ்வொன்றின்மேலும் வைக்கப்பட்டது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ஐந்து ஆதாரங்களை ஆலயத்தின் வலதுபுறத்திலும், ஐந்து ஆதாரங்களை ஆலயத்தின் இடதுபுறத்திலும் வைத்தான்; கடல்தொட்டியைக் கிழக்கில் ஆலயத்தின் வலதுபுறத்திலே தெற்குக்கு நேராக வைத்தான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ஐந்து ஆதாரங்களை ஆலயத்தின் வலதுபுறத்திலும், ஐந்து ஆதாரங்களை ஆலயத்தின் இடதுபுறத்திலும் வைத்தான்; கடல்தொட்டியைக் கிழக்கில் ஆலயத்தின் வலதுபுறத்திலே தெற்குக்கு நேராக வைத்தா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ந்த ஆதாரங்களின் வேலைப்பாடு என்னவெனில், அவைகளுக்குச் சவுக்கைகள் உண்டாயிருந்தது; சவுக்கைகளோ சட்டங்களின் நடுவில் இருந்தது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பின்பு ஈராம் கொப்பரைகளையும் சாம்பல் எடுக்கிற கரண்டிகளையும் கலங்களையும் செய்தான். இவ்விதமாய் ஈராம் கர்த்தருடைய ஆலயத்துக்காக ராஜாவாகிய சாலொமோனுக்குச் செய்யவேண்டிய எல்லா வேலையையும் செய்து முடித்தா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பின்பு ஈராம் கொப்பரைகளையும் சாம்பல் எடுக்கிற கரண்டிகளையும் கலங்களையும் செய்தான். இவ்விதமாய் ஈராம் கர்த்தருடைய ஆலயத்துக்காக ராஜாவாகிய சாலொமோனுக்குச் செய்யவேண்டிய எல்லா வேலையையும் செய்து முடித்தான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சட்டங்களுக்கு நடுவே இருக்கிற அந்தச் சவுக்கைகளில் சிங்கங்களும், காளைகளும், கேருபீன்களும், சட்டங்களுக்கு மேலாக ஒரு திரணையும், சிங்கங்களுக்கும் காளைகளுக்கும் கீழாக சாய்வான வேலைப்பாடுள்ள ஜலதாரைகளும் அதனோடே இருந்தது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சட்டங்களுக்கு நடுவே இருக்கிற அந்தச் சவுக்கைகளில் சிங்கங்களும், காளைகளும், கேருபீன்களும், சட்டங்களுக்கு மேலாக ஒரு திரணையும், சிங்கங்களுக்கும் காளைகளுக்கும் கீழாக சாய்வான வேலைப்பாடுள்ள ஜலதாரைகளும் அதனோடே இருந்தது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வைகள் என்னவெனில்: இரண்டு தூண்களும், இரண்டு தூண்களுடைய முனையின்மேல் இருக்கிற இரண்டு உருண்டைக் கும்பங்களும், தூண்களுடைய முனையின்மேல் இருக்கிற இரண்டு உருண்டைக் கும்பங்களை மூடும் இரண்டு வலைப்பின்னல்களும்,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வைகள் என்னவெனில்: இரண்டு தூண்களும், இரண்டு தூண்களுடைய முனையின்மேல் இருக்கிற இரண்டு உருண்டைக் கும்பங்களும், தூண்களுடைய முனையின்மேல் இருக்கிற இரண்டு உருண்டைக் கும்பங்களை மூடும் இரண்டு வலைப்பின்னல்களும்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ஜன்னல்களின் வாசல்களும் சட்டங்களும் எல்லாம் சதுரமாயிருந்தது; மூன்று வரிசையிலும் ஜன்னல்கள், ஒன்றுக்கொன்று எதிராயிருந்தது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தூண்களின்மேலுள்ள இரண்டு உருண்டைக் கும்பங்களை மூடும்படி ஒவ்வொரு வலைப்பின்னலுக்கும் பண்ணின இரண்டு வரிசை மாதளம்பழங்களும், ஆக இரண்டு வலைப்பின்னலுக்கும் நானூறு மாதளம்பழங்களும்,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தூண்களின்மேலுள்ள இரண்டு உருண்டைக் கும்பங்களை மூடும்படி ஒவ்வொரு வலைப்பின்னலுக்கும் பண்ணின இரண்டு வரிசை மாதளம்பழங்களும், ஆக இரண்டு வலைப்பின்னலுக்கும் நானூறு மாதளம்பழங்களும்,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ஒவ்வொரு ஆதாரத்திற்கு நாலு வெண்கல உருளைகளும், வெண்கலத் தட்டுகளும் அதின் நான்கு கோடிகளுக்கு அச்சுகளும் இருந்தது; கொப்பரையின் கீழிருக்க, அந்தக் கொம்மைகள் ஒவ்வொன்றும் வார்ப்பு வேலையாக ஜலதாரைகளுக்கு நேராயிருந்தது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ஒவ்வொரு ஆதாரத்திற்கு நாலு வெண்கல உருளைகளும், வெண்கலத் தட்டுகளும் அதின் நான்கு கோடிகளுக்கு அச்சுகளும் இருந்தது; கொப்பரையின் கீழிருக்க, அந்தக் கொம்மைகள் ஒவ்வொன்றும் வார்ப்பு வேலையாக ஜலதாரைகளுக்கு நேராயிருந்தது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திரணைகளுக்குள்ளான அதின் வாய் மேலாக ஒருமுழம் உயர்ந்திருந்தது; அதின் வாய் ஒன்றரைமுழ சக்கராகாரமும் தட்டையுமாய், அதின் வாயின்மேல் சித்திரங்களும் செய்யப்பட்டிருந்தது; அவைகளின் சவுக்கைகள் வட்டமாயிராமல் சதுரமாயிருந்தது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திரணைகளுக்குள்ளான அதின் வாய் மேலாக ஒருமுழம் உயர்ந்திருந்தது; அதின் வாய் ஒன்றரைமுழ சக்கராகாரமும் தட்டையுமாய், அதின் வாயின்மேல் சித்திரங்களும் செய்யப்பட்டிருந்தது; அவைகளின் சவுக்கைகள் வட்டமாயிராமல் சதுரமாயிருந்தது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பத்து ஆதாரங்களும், ஆதாரங்களின்மேல் வைத்த பத்துக் கொப்பரைகளும்,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ஒரு கடல்தொட்டியும், கடல் தொட்டியின் கீழிருக்கிற பன்னிரண்டு ரிஷபங்களும்,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செப்புச்சட்டிகளும், சாம்பல் கரண்டிகளும், கலங்களும் செய்தான்; கர்த்தரின் ஆலயத்துக்காக ராஜாவாகிய சாலொமோனுக்கு ஈராம் செய்த இந்த எல்லாப் பணிமுட்டுகளும் சுத்தமான வெண்கலமாயிருந்தது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யோர்தானுக்கு அடுத்த சமனான பூமியிலே, சுக்கோத்துக்கும் சர்தானுக்கும் நடுவே களிமண்தரையிலே ராஜா இவைகளை வார்ப்பித்த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ஐம்பதுமுழ நீளமும் முப்பதுமுழ அகலமுமான மண்டபத்தையும் தூண்கள் நிறுத்திக் கட்டினான்; அந்த மண்டபமும், அதின் தூண்களும், உத்திரங்களும், மாளிகையின் தூண்களும் உத்திரங்களும் எதிராயிருந்தது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யோர்தானுக்கு அடுத்த சமனான பூமியிலே, சுக்கோத்துக்கும் சர்தானுக்கும் நடுவே களிமண்தரையிலே ராஜா இவைகளை வார்ப்பித்தான்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இந்தச் சகல பணிமுட்டுகளின் வெண்கலம் மிகவும் ஏராளமுமாயிருந்தபடியால், சாலொமோன் அவைகளை நிறுக்கவில்லை; அதினுடைய நிறை இவ்வளவென்று ஆராய்ந்து பார்க்கவுமில்லை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இந்தச் சகல பணிமுட்டுகளின் வெண்கலம் மிகவும் ஏராளமுமாயிருந்தபடியால், சாலொமோன் அவைகளை நிறுக்கவில்லை; அதினுடைய நிறை இவ்வளவென்று ஆராய்ந்து பார்க்கவுமில்லை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பின்னும் கர்த்தருடைய ஆலயத்துக்குத் தேவையான பணிமுட்டுகளையெல்லாம் சாலொமோன் உண்டாக்கினான்; அவையாவன, பொன் பலிபீடத்தையும், சமுகத்தப்பங்களை வைக்கும் பொன்மேஜையையும்,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பின்னும் கர்த்தருடைய ஆலயத்துக்குத் தேவையான பணிமுட்டுகளையெல்லாம் சாலொமோன் உண்டாக்கினான்; அவையாவன, பொன் பலிபீடத்தையும், சமுகத்தப்பங்களை வைக்கும் பொன்மேஜையையும்,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சந்நிதி ஸ்தானத்திற்கு முன்பாக வைக்கும் பசும்பொன் விளக்குத்தண்டுகள், வலதுபுறமாக ஐந்தையும் இடதுபுறமாக ஐந்தையும், பொன்னான அதின் பூக்களோடும் விளக்குகளோடும் கத்தரிகளோடுங்கூட உண்டாக்கினான்.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பசும்பொன் கிண்ணங்களையும், வெட்டுக்கத்திகளையும், கலங்களையும், கலயங்களையும், தூபகலசங்களையும், மகா பரிசுத்தமான உள் ஆலயத்தினுடைய கதவுகளின் பொன்னான முளைகளையும், தேவாலயமாகிய மாளிகைக் கதவுகளின் பொன்னான முளைகளையும் செய்தான்.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பசும்பொன் கிண்ணங்களையும், வெட்டுக்கத்திகளையும், கலங்களையும், கலயங்களையும், தூபகலசங்களையும், மகா பரிசுத்தமான உள் ஆலயத்தினுடைய கதவுகளின் பொன்னான முளைகளையும், தேவாலயமாகிய மாளிகைக் கதவுகளின் பொன்னான முளைகளையும் செய்தான்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இவ்விதமாய் ராஜாவாகிய சாலொமோன் கர்த்தருடைய ஆலயத்துக்காகச் செய்த வேலைகளெல்லாம் முடிந்தது; அப்பொழுது சாலொமோன் தன் தகப்பனாகிய தாவீது பரிசுத்தம்பண்ணும்படி நேர்ந்துகொண்ட வெள்ளியையும் பொன்னையும் பணிமுட்டுகளையும் கொண்டுவந்து, கர்த்தருடைய ஆலயத்தின் பொக்கிஷங்களில் வைத்தான்.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இவ்விதமாய் ராஜாவாகிய சாலொமோன் கர்த்தருடைய ஆலயத்துக்காகச் செய்த வேலைகளெல்லாம் முடிந்தது; அப்பொழுது சாலொமோன் தன் தகப்பனாகிய தாவீது பரிசுத்தம்பண்ணும்படி நேர்ந்துகொண்ட வெள்ளியையும் பொன்னையும் பணிமுட்டுகளையும் கொண்டுவந்து, கர்த்தருடைய ஆலயத்தின் பொக்கிஷங்களில் வைத்த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ஐம்பதுமுழ நீளமும் முப்பதுமுழ அகலமுமான மண்டபத்தையும் தூண்கள் நிறுத்திக் கட்டினான்; அந்த மண்டபமும், அதின் தூண்களும், உத்திரங்களும், மாளிகையின் தூண்களும் உத்திரங்களும் எதிராயிருந்த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4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ಅಲ್ಲಿ ನ್ಯಾಯತೀರಿಸಲು ನ್ಯಾಯಾ ಸನದ ದ್ವಾರಾಂಗಗಳೆಂಬ ದ್ವಾರಾಂಗಳವನ್ನು ಮಾಡಿ ಈ ಪಾರ್ಶ್ವದಿಂದ ಆ ಪಾರ್ಶ್ವದ ವರೆಗ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ೇವದಾರು ಗಳನ್ನು ಹೊದ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ತಾನು ವಾಸವಾಗಿರುವ ತನ್ನ ಮನೆಯಲ್ಲಿ ದ್ವಾರಾಂಗ ಳದ ಒಳಭಾಗದಲ್ಲಿ ಈ ಕೆಲಸದ ಹಾಗೆ ಮಾಡಲ್ಪಟ್ಟ ಬೇರೆ ಒಂದು ಅಂಗಳ ಇ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ದಲ್ಲದೆ ಸೊಲೊ ಮೋನನು ತಾನು ತಕ್ಕೊಂಡ ಫರೋಹನ ಮಗಳಿಗೂ ಈ ದ್ವಾರಾಂಗಳದ ಹಾಗೆ ಒಂದು ಮನೆಯನ್ನು ಮಾಡಿ 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ಇವೆಲ್ಲಾ ಒಳಗೂ ಹೊರಗೂ ಅಸ್ತಿವಾರ ಗಳು ಮೊದಲುಗೊಂಡು ಕಬೋದದ ವರೆಗೂ ಹೊರ ಗಿರುವ ದೊಡ್ಡ ಅಂಗಳದ ಮಟ್ಟಿಗೂ ಅಳತೆಯ ಪ್ರಕಾ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ಗರಗಸದಿಂದ ಕೊಯ್ಯಲ್ಪಟ್ಟ ಕೆತ್ತಿದ ಬೆಲೆಯುಳ್ಳ ಕಲ್ಲು ಗಳಾಗಿದ್ದ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ಅಸ್ತಿವಾರವು ಹತ್ತು ಮೊಳದ ಕಲ್ಲು ಗಳೂ ಎಂಟು ಮೊಳದ ಕಲ್ಲುಗಳೂ ಆದ ಬೆಲೆ ಯುಳ್ಳ ಕಲ್ಲುಗಳಾಗಿಯೂ ದೊಡ್ಡ ಕಲ್ಲುಗಳಾಗಿಯ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ದ್ದ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ಅದರ ಮೇಲೆ ಕೆತ್ತಿದ ಕಲ್ಲುಗಳ ಅಳ ತೆಯ ಪ್ರಕಾರ ಬೆಲೆಯುಳ್ಳ ಕಲ್ಲುಗಳೂ ದೇವದಾರುಗಳೂ ಇದ್ದ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ದೊಡ್ಡ ಅಂಗಳವು ಸುತ್ತಲಾಗಿ ಮೂರು ತರ ಕೆತ್ತಿದ ಕಲ್ಲುಗಳೂ ಒಂದು ತರ ದೇವ ದಾರು ಮರದ ತೊಲೆಗಳೂ ಆಗಿದ್ದವು; ಕರ್ತ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1 1 ಇದಲ್ಲದೆ ಸೊಲೊಮೋನನು ತನ್ನ ಮನೆಯನ್ನು ಹದಿಮೂರು ವರುಷಗಳಲ್ಲಿ ಕಟ್ಟಿಸಿ ಅದನ್ನೆಲ್ಲಾ ಮುಗ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ನೆಯ ಒಳ ಅಂಗಳಕ್ಕೂ ಮನೆಯ ದ್ವಾರಾಂಗಳಕ್ಕೂ ಹಾಗೆಯೇ ಇ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ಆದರೆ ಅರಸನಾದ ಸೊಲೊಮೋನನು ಹೀರಾ ಮನನ್ನು ತೂರಿನಿಂದ ಕರೇಕಳುಹ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ಇವನು ನಫ್ತಾಲಿಯ ಗೋತ್ರದವಳಾದ ಒಬ್ಬ ವಿಧವೆಯ ಮಗನು; ಅವನ ತಂದೆ ತೂರಿನ ಮನುಷ್ಯನಾದ ತಾಮ್ರದ ಕೆಲಸದವನಾಗಿದ್ದನು; ಅವ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ಾಮ್ರದ ಎಲ್ಲಾ ಕೆಲಸವನ್ನು ಮಾಡತಕ್ಕ ಜ್ಞಾನ ದಿಂದಲೂ ಗ್ರಹಿಕೆಯಿಂದಲೂ ತಿಳುವಳಿಕೆಯಿಂದಲೂ ಪೂರ್ಣನಾಗಿದ್ದನು. ಅವ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ರಸನಾದ ಸೊಲೊ ಮೋನನ ಬಳಿಗೆ ಬಂದು ಅವನ ಕೆಲಸವನ್ನೆಲ್ಲಾ ಮಾಡ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ಅವನು ಎರಡು ತಾಮ್ರದ ಸ್ತಂಭಗಳನ್ನು ಮಾಡಿ ದನು. ಒಂದೊಂದು ಸ್ತಂಭ ಹದಿನೆಂಟು ಮೊಳ ಉದ್ದ; ಒಂದೊಂದು ಸ್ತಂಭದ ಸುತ್ತಳತ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ನ್ನೆರಡು ಮೊಳ ಇ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ಆ ಸ್ತಂಭಗಳ ತಲೆಯಲ್ಲಿ ಇರಿಸಲು ತಾಮ್ರ ದಿಂದ ಎರಕ ಹೊಯ್ಯಲ್ಪಟ್ಟ ಎರಡು ಕುಂಭಗಳನ್ನು ಮಾಡ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ಒಂದೊಂದು ಕುಂಭವು ಐದು ಮೊಳ ಎತ್ತರವಾಗಿತ್ತು; ಸ್ತಂಭಗಳ ಕೊನೆಯಲ್ಲಿ ಇರುವ ಕುಂಭ ಗಳಿಗೆ ಜಾಲರಿನ ಹಾಗೆ ಇರುವ ಹಣತೆಗಳ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ರ ಪಣಿಗಳ ಹಾಗಿರುವ ಗೊಂಡೆಗಳೂ ಇದ್ದವು. ಅವು ಒಂದೊಂದು ಕಂಭಕ್ಕೆ ಏಳೇಳು ಇದ್ದ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ಇದಲ್ಲದೆ ಅವನು ಲೆಬ ನೋನಿನ ಅಡವಿಯ ಮನೆಯನ್ನು ಕಟ್ಟಿಸಿದನು. ಅದು ನೂರು ಮೊಳ ಉದ್ದವೂ ಐವತ್ತು ಮೊಳ ಅಗಲವೂ ಮೂವತ್ತ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ಸ್ತಂಭ ಗಳಿಗೆ ಇನ್ನೂ ಮಾಡಿದ್ದು ಹೇಗಂದರೆ, ಕೊನೆಯಲ್ಲಿ ರುವ ಕುಂಭಗಳನ್ನು ಮುಚ್ಚುವ ಹಾಗೆ ಕುಂಭಗಳೊಳಗೆ ಒಂದೊಂದರ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ಜಾಲರಿ ಕೆಲಸದ ಮೇಲೆ ಸುತ್ತಲೂ ಎರಡು ಸಾಲು ದಾಳಿಂಬದ ಹಣ್ಣುಗಳನ್ನು ಮಾಡ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ದ್ವಾರಾಂಗಳದ ಮುಂದಿರುವ ಆ ಸ್ತಂಭಗಳ ಕೊನೆಯ ಮೇಲಿರುವ ಕುಂಭಗಳು ತಾವರೆ ಪುಷ್ಟಗಳ ಕೆಲಸವಾಗಿ ನಾಲ್ಕು ಮೊ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ತ್ತರವಾಗಿದ್ದ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ಎರಡು ಸ್ತಂಭಗಳ ಮೇಲಿರುವ ಕುಂಭಗಳಲ್ಲಿ ಉನ್ನತ ಜಾಲರಿಯ ಕೆಲಸದ ಸವಿಾಪದಲ್ಲಿರುವ ಅದರ ಹೊಟ್ಟೆಯ ಎದುರಾಗಿ ಇನ್ನೂ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ಾಳಿಂಬಗಳು ಸಾಲುಗಳಾಗಿ ಸುತ್ತಲೂ ಇದ್ದವು; ಮತ್ತೊಂದು ಕುಂಭಕ್ಕೂ ಹೀಗೆಯೇ ಇ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ಆ ಸ್ತಂಭಗಳನ್ನು ಮಂದಿರದ ದ್ವಾರಾಂಗಳದ ಮುಂದೆ ನಿಲ್ಲಿಸಿದನು. ಅವನು ಬಲಗಡೆಯಲ್ಲಿ ನಿಲ್ಲಿಸಿದ ಸ್ತಂಭಕ್ಕೆ ಯಾಕೀನ್‌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ಂದೂ ಎಡಗಡೆಯಲ್ಲಿ ನಿಲ್ಲಿಸಿದ ಸ್ತಂಭಕ್ಕೆ ಬೋವಜ್‌ ಎಂದೂ ಹೆಸರಿ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ಸ್ತಂಭಗಳ ತಲೆ ಯಲ್ಲಿ ತಾವರೆ ಪುಷ್ಪಗಳ ಕೆಲಸವಾಗಿತ್ತು. ಹೀಗೆ ಸ್ತಂಭಗಳ ಕೆಲಸವು ಮುಗಿಯ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ಇದಲ್ಲದೆ ಎರಕದ ಸಮುದ್ರವನ್ನು ಮಾಡಿದನು. ಅದು ದುಂಡಾಗಿ ಈ ಅಂಚಿನಿಂದ ಆ ಅಂಚಿಗೆ ಹತ್ತು ಮೊಳವೂ ಅದರ ಎತ್ತರ ಐ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ೊಳ ಎತ್ತರವೂ ಆಗಿತ್ತು; ನಾಲ್ಕು ಸಾಲು ದೇವದಾರು ಕಂಭಗಳ ಮೇಲೆ ಇತ್ತು; ದೇವದಾರು ತೊಲೆಗಳು ಕಂಭಗಳ ಮೇಲೆ ಇದ್ದ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ೊಳವೂ ಸುತ್ತಳತೆ ಮೂವತ್ತು ಮೊಳವೂ ಆಗಿತ್ತು. ಅದರ ಅಂಚಿನ ಕೆಳ ಭಾಗದಲ್ಲಿ ಅದರ ಸುತ್ತಲೂ ಮೊಗ್ಗುಗಳಿದ್ದ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ಅಂಚುಗಳ ಕೆಳಗೆ ನಾಲ್ಕು ಗಾಲಿಗಳಿದ್ದವು; ಗಾಲಿಗಳ ಅಚ್ಚುಗಳು ಆಧಾರದಲ್ಲಿದ್ದವು. ಒಂದೊಂದು ಗಾಲಿಯು ಒಂದೂವರ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ೊಳವಾಗಿತ್ತು; ಗಾಲಿಗಳ ಮೇಲೆ ಇದ್ದ ಕೆಲಸವು ರಥದ ಗಾಲಿಯ ಕೆಲಸದ ಹಾಗೆ ಇ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ಅವು ಒಂದೊಂದು ಮೊಳಕ್ಕೆ ಹತ್ತಾಗಿ ಆ ಸಮುದ್ರದ ಸುತ್ತಲೂ ಇದ್ದವು. ಈ ಸಮುದ್ರವು ಎರಕ ಹೊಯ್ಯಲ್ಪಡು ವಾಗ ಮೊಗ್ಗುಗಳ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ರಡು ಸಾಲಾಗಿ ಎರಕ ಹೊಯ್ಯಲ್ಪ ಟ್ಟಿದ್ದ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ಅವುಗಳ ಇರುಸುಗಳೂ ಅಣಸುಗಳೂ ಚಕ್ರಗಳೂ ಕಂಬಿಗಳೂ ಎಲ್ಲಾ ಎರಕ ಹೊಯ್ಯಲ್ಪಟ್ಟಿದ್ದ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ಅದು ಹನ್ನೆರಡು ಎತ್ತುಗಳ ಮೇಲೆ ನಿಂತಿತ್ತು. ಮೂರು ಉತ್ತರಕ್ಕೂ ಮೂರು ಪಶ್ಚಿಮಕ್ಕೂ ಮೂರು ದಕ್ಷಿಣಕ್ಕೂ ಮೂ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ೂರ್ವಕ್ಕೂ ನೋಡುತ್ತಾ ಇದ್ದವು. ಆ ಸಮುದ್ರವು ಅವುಗಳ ಮೇಲೆ ಇತ್ತು; ಅವುಗಳ ಹಿಂಭಾಗಗಳೆಲ್ಲಾ ಒಳಪಾರ್ಶ್ವದಲ್ಲಿ ಇದ್ದ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ಒಂದೊಂದು ಆಧಾರದ ನಾಲ್ಕು ಮೂಲೆಗಳಲ್ಲಿ ಅಂಚುಗಳಿದ್ದವು; ಆಧಾರದಲ್ಲಿಂದಲೇ ಅಂಚುಗಳು ಆದ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ಅದರ ದಪ್ಪವು ಕೈಯಷ್ಟಾಗಿಯೂ ಅದರ ಅಂಚು ಪಾತ್ರೆಯ ಅಂಚಿನ ಹಾಗೆಯೂ ತಾವರೆ ಪುಷ್ಪದ ಹಾಗೆಯೂ ಇತ್ತು. ಅದು ಎರಡು ಸಾವಿ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ಒಂದೊಂದು ಸಾಲು ಹದಿನೈದು ಕಂಭಗಳಾಗಿ ನಾಲ್ವತ್ತೈದು ಕಂಭ ಗಳ ಮೇಲೆ ಇರುವ ತೊಲೆಗಳು ದೇವದಾರುಗಳಿಂದ ಮುಚ್ಚಲ್ಪಟ್ಟ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ೊಳಗ ಹಿಡಿಯು ವದಾಗಿ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ಆಧಾರದ ತಲೆಯಲ್ಲಿ ಒಂದು ವರೆ ಮೊಳ ದುಂಡಾದದ್ದು ಒಂದು ಇತ್ತು; ಆಧಾರದ ತಲೆಯ ಮೇಲೆ ಅದರ ಕೈಪಿಡಿಗಳೂ ಅಂಚುಗಳ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ದರಿಂದಲೇ ಆಗಿದ್ದ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ಹತ್ತು ತಾಮ್ರದ ಆಧಾರಗಳನ್ನು ಮಾಡಿದನು. ಒಂದೊಂದು ಆಧಾರವು ನಾಲ್ಕು ಮೊಳ ಉದ್ದವೂ ನಾಲ್ಕು ಮೊಳ ಅಗಲವೂ ಮೂರು ಮೊ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ತ್ತರವೂ ಆಗಿ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ಅದರದರ ಪ್ರಮಾಣದ ಪ್ರಕಾರ ಹಲಿಗೆಗಳ ಕೈಹಿಡಿಗಳ ಮೇಲೆಯೂ ಅಂಚು ಗಳ ಮೇಲೆಯೂ ಕೆರೂಬಿಗಳನ್ನೂ ಸಿಂಹಗಳನ್ನೂ ಖರ್ಜೂ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ಗಿಡಗಳನ್ನೂ ಚಿತ್ರಿಸಿದನು; ಸುತ್ತಲೂ ಅದ ರದರ ಪ್ರಮಾಣದ ಪ್ರಕಾರ ಚಿತ್ರ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ಈ ಪ್ರಕಾರ ಆ ಹತ್ತು ಆಧಾರಗಳನ್ನು ಮಾಡಿದನು. ಅವು ಗಳಿಗೆಲ್ಲಾ ಒಂದೇ ಎರಕವೂ ಒಂದೇ ಅಳತೆಯೂ ಒಂದೇ ಪ್ರಮಾಣವ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ಗಿದ್ದ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ಹತ್ತು ತಾಮ್ರದ ತೊಟ್ಟಿಗಳನ್ನು ಮಾಡಿದನು. ಒಂದೊಂದು ತೊಟ್ಟಿಯು ನಾಲ್ವತ್ತು ಕೊಳಗ ಹಿಡಿಯಿತು; ಒಂದೊಂದು ತೊಟ್ಟಿಯ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ಮೂರು ಸಾಲು ಕಿಟಿಕಿಗಳು ಇದ್ದವು; ಮೂರು ಸಾಲುಗಳಲ್ಲಿ ಬೆಳಕಿಗೆ ಬೆಳಕು ಎದುರಾಗಿ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ಾಲ್ಕು ಮೊಳವು; ಆ ಹತ್ತು ಆಧಾರ ಗಳಲ್ಲಿಯೂ ಒಂದೊಂದರ ಮೇಲೆ ಒಂದೊಂದು ತೊಟ್ಟಿಯನ್ನು ಇ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ಮನೆಯ ಬಲ ಪಾರ್ಶ್ವದಲ್ಲಿ ಐದು ಆಧಾರಗಳನ್ನೂ ಮನೆಯ ಎಡಪಾರ್ಶ್ವದಲ್ಲಿ ಐದು ಆಧಾರಗಳನ್ನೂ ಇಟ್ಟನು. ಆದರೆ ಸಮುದ್ರವ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ನೆಯ ಪೂರ್ವ ಭಾಗದ ಬಲಪಾರ್ಶ್ವದಲ್ಲಿ ದಕ್ಷಿಣಕ್ಕೆ ದುರಾಗಿ ಇ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ಆ ಆಧಾರಗಳ ಮೇಲಿರುವ ಕೆಲಸ ಹೇಗಂದರೆ, ಅವುಗಳಿಗೆ ಅಂಚುಗಳಿದ್ದವು. ಅಂಚುಗಳು ಹಲಿಗೆಗಳ ನಡುವೆ ಇದ್ದ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ಹೀಗೆಯೇ ಹೀರಾಮನು ತೊಟ್ಟಿ ಗಳನ್ನೂ ಸಲಿಕೆಗಳನ್ನೂ ಪಾತ್ರೆಗಳನ್ನೂ ಮಾಡಿದನು. ಹೀರಾಮನು ಕರ್ತನ ಮನೆಗೋಸ್ಕರ ಅರಸನಾ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ೊಲೊಮೋನನು ಮಾಡಿಸಿದ ಎಲ್ಲಾ ಕೆಲಸಗಳನ್ನು ಮಾಡಿ ತೀರ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ಹಲಿಗೆಗಳ ನಡುವೆ ಇರುವ ಆ ಅಂಚುಗಳಲ್ಲಿ ಸಿಂಹಗಳೂ ಎತ್ತುಗಳೂ ಕೆರೂಬಿಗಳೂ ಇದ್ದವು. ಹಲಿಗೆಗಳ ಮೇಲ್ಭಾಗದಲ್ಲಿ ಒಂ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ಂಚು ಇತ್ತು; ಸಿಂಹಗಳಿಗೂ ಎತ್ತುಗಳಿಗೂ ಕೆಳಭಾಗದಲ್ಲಿ ಕೆರೂಬಿಗಳ ಕೆಲಸಗಳು ಅದರ ಸಂಗಡ ಇದ್ದ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ಅವು ಯಾವವಂದರೆ, ಎರಡು ಸ್ತಂಭಗಳೂ ಎರಡು ಸ್ತಂಭಗಳ ತುದಿಯಲ್ಲಿರುವ ಕುಂಭಗಳ ಚಂಬು ಗಳೂ ಎರಡು ಸ್ತಂಭಗಳ ತಲೆಯಲ್ಲಿರು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ುಂಭಗಳ ಎರಡು ಚಂಬುಗಳನ್ನು ಮುಚ್ಚುವ ಎರಡು ಜಾಲರಿ ಸಾಮಾನುಗಳ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ಕಿಟಿಕಿಗಳಲ್ಲಿ ಬಾಗಲುಗಳೂ ನಿಲುವುಗಳೂ ಎಲ್ಲಾ ಚೌಕವು; ಮೂರು ಸಾಲುಗಳಲ್ಲಿ ಬೆಳಕಿಗೆ ಬೆಳಕು ಎದುರಾಗಿ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ಎರಡು ಜಾಲರಿಗಳಿಗೆ ನಾನೂರು ದಾಳಿಂಬಗಳೂ ಸ್ತಂಭಗಳ ಮೇಲೆ ಇರುವ ಎರಡು ಚಂಬುಗಳನ್ನು ಮುಚ್ಚುವಂತೆ ಒಂದು ಜಾಲರಿಗೆ ಎರಡ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ಾಲಿನ ದಾಳಿಂಬಗಳ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ಒಂದೊಂದು ಆಧಾರಕ್ಕೆ ನಾಲ್ಕು ತಾಮ್ರದ ಗಾಲಿಗಳೂ ತಾಮ್ರದ ತಗಡುಗಳೂ ಇದ್ದವು. ಅದರ ನಾಲ್ಕು ಮೂಲೆಗಳಿಗ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ಜೋಡಣೆಗಳಿದ್ದವು. ಸಮು ದ್ರದ ಕೆಳಗೆ ಇರುವ ಪ್ರತಿ ಕೆರೂಬಿಯ ಬಳಿಯಲ್ಲೂ ಎರಕ ಹೊಯ್ಯಲ್ಪಟ್ಟ ಜೋಡಣೆಗಳಿದ್ದ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ಅಂಚಿಗೆ ಒಳಗಾದ ಅದರ ಬಾಯಿಯ ಮೇಲೆ ಒಂದು ಮೊಳ ಉದ್ದವಾಗಿತ್ತು. ಅದರ ಬಾಯಿ ದುಂಡಾಗಿ ಒಂದೂವರೆ ಮೊಳವಾಗಿತ್ತು; ಅದ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ಾಯಿಯ ಮೇಲೆ ಚಿತ್ರ ಗಳಿದ್ದವು; ಅದರ ಚಿತ್ರಗಳು ದುಂಡಾಗಿರದೆ ಚೌಕ ವಾಗಿದ್ದ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ಹತ್ತು ಆಧಾರಗಳೂ ಆಧಾ ರಗಳ ಮೇಲಿರುವ ಹತ್ತು ತೊಟ್ಟಿಗಳ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ಒಂದು ಸಮುದ್ರವೂ ಸಮುದ್ರದ ಕೆಳಗಿರುವ ಹನ್ನೆರಡು ಎತ್ತು ಗಳೂ ಪಾತ್ರೆಗಳೂ ಸಲಿಕೆಗಳೂ ಬೋಗುಣಿಗಳ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ಹೀರಾಮನು ಕರ್ತನ ಮನೆಗೋಸ್ಕರ ಅರಸನಾದ ಸೊಲೊಮೋನನಿಗೆ ಮಾಡಿದ ಈ ಸಾಮಾನುಗಳೆಲ್ಲಾ ಹೊಳೆಯುವ ತಾಮ್ರದವುಗಳಾಗಿದ್ದ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ಯೊರ್ದ ನಿಗೆ ಸೇರಿದ ಬೈಲಾದ ಸುಕ್ಕೋತಿಗೂ ಚಾರೆತಾನಿಗೂ ನಡುವೆ ಇರುವ ಜೇಡು ಮಣ್ಣಿನ ಸ್ಥಳದಲ್ಲಿ ಅರಸನು ಅವುಗಳ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ಐವತ್ತು ಮೊಳ ಉದ್ದವೂ ಮೂವತ್ತು ಮೊಳ ಅಗಲವೂ ಆದ ದ್ವಾರಾಂಗಳವನ್ನು ಸ್ತಂಭಗಳಿಂದ ಮಾಡಿದನು. ಈ ದ್ವಾರಾಂಗಳವೂ ಅದ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ರಕ ಹೊಯ್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ಈ ಪಾತ್ರೆಗ ಳೆಲ್ಲಾ ಬಹು ಹೆಚ್ಚಾಗಿದ್ದದರಿಂದ ಸೊಲೊಮೋನನು ಅವುಗಳನ್ನು ಎಣಿಸದೆ ಬಿಟ್ಟನು; ತಾಮ್ರದ ತೂಕವ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ಗೊತ್ತಾಗ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ಇದಲ್ಲದೆ ಕರ್ತನ ಮನೆಗೆ ಸಂಬಂಧವಾದ ಪಾತ್ರೆ ಗಳನ್ನೆಲ್ಲಾ ಸೊಲೊಮೋನನು ಮಾಡಿಸಿದನು; ಯಾವ ವಂದರೆ, ಚಿನ್ನದ ಧೂಪದ ವೇದ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ಮ್ಮುಖದ ರೊಟ್ಟಿ ಗಳನ್ನು ಇಡುವದಕ್ಕೆ ಚಿನ್ನದ ಮೇಜು, ದೈವೋಕ್ತಿಯ ಸ್ಥಾನದ ಮುಂಭಾಗದ ಬಲಪಾರ್ಶ್ವದಲ್ಲಿ ಐದ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ಎಡ ಪಾರ್ಶ್ವದಲ್ಲಿ ಐದು, ಅಪರಂಜಿಯ ದೀಪ ಸ್ತಂಭಗಳು, ಚಿನ್ನದ ಅದರ ಹೂವುಗಳು, ದೀಪಗಳು, ಚಿಮಟಗಳ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ಅಪರಂಜಿಯ ತಂಬಿಗೆಗಳು, ಕತ್ತರಿಗಳು, ಸಲಿಕೆಗಳು, ಸೌಟುಗಳು, ಅಗ್ನಿ ಪಾತ್ರೆಗಳು, ಮಹಾಪರಿಶುದ್ಧ ಸ್ಥಳ ವಾದ ಒಳಗಿ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ನೆಯ ಕದಗಳಿಗೋಸ್ಕರವೂ ಮಂದಿ ರವೆಂಬ ಮನೆಯ ಕದಗಳಿಗೋಸ್ಕರವೂ ಬಂಗಾರದ ಕೀಲುಗಳನ್ನೆಲ್ಲಾ ಮಾಡ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ಹೀಗೆ ಅರಸನಾ ಗಿರುವ ಸೊಲೊಮೋನನು ಕರ್ತನ ಮನೆಗೋಸ್ಕರ ಮಾಡಿಸಿದ ಕೆಲಸವೆಲ್ಲಾ ತೀರಿಸಿದ ನಂತರ ತನ್ನ ತಂದೆ ಯಾದ ದಾವೀದ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ತಿಷ್ಟೆಮಾಡಿದ ಬೆಳ್ಳಿಯನ್ನೂ ಚಿನ್ನವನ್ನೂ ಸಾಮಾನುಗಳನ್ನೂ ತಕ್ಕೊಂಡು ಬಂದು ಕರ್ತನ ಮನೆಯ ಉಗ್ರಾಣಗಳಲ್ಲಿ ಇ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್ತಂಭಗಳೂ ತೊಲೆಗಳೂ ಮನೆಯ ಸ್ತಂಭಗಳಿಗೂ ತೊಲೆಗಳಿಗೂ ಎದುರಾಗಿದ್ದ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2026-06-03T12:36:49Z</dcterms:created>
  <dcterms:modified xsi:type="dcterms:W3CDTF">2026-06-03T12:36:49Z</dcterms:modified>
  <dc:title>1 இராஜாக்கள் : 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