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லித்தாவிலும் சாரோனிலும் குடியிருந்தவர்களெல்லாரும் அவனைக் கண்டு, கர்த்தரிடத்தில் திரும்ப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யோப்பா பட்டணத்தில் கிரேக்குப்பாஷையிலே தொற்காள் என்று அர்த்தங்கொள்ளும் தபீத்தாள் என்னும் பேருடைய ஒரு சீஷி இருந்தாள்; அவள் நற்கிரியைகளையும் தருமங்களையும் மிகுதியாய்ச் செய்துகொண்டுவந்த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யோப்பா பட்டணத்தில் கிரேக்குப்பாஷையிலே தொற்காள் என்று அர்த்தங்கொள்ளும் தபீத்தாள் என்னும் பேருடைய ஒரு சீஷி இருந்தாள்; அவள் நற்கிரியைகளையும் தருமங்களையும் மிகுதியாய்ச் செய்துகொண்டுவந்த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ந்நாட்களில் அவள் வியாதிப்பட்டு மரணமடைந்தாள். அவளைக் குளிப்பாட்டி, மேல்வீட்டிலே கிடத்திவைத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ந்நாட்களில் அவள் வியாதிப்பட்டு மரணமடைந்தாள். அவளைக் குளிப்பாட்டி, மேல்வீட்டிலே கிடத்திவைத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யோப்பா பட்டணம் லித்தா ஊருக்குச் சமீபமானபடியினாலே, பேதுரு அவ்விடத்தில் இருக்கிறானென்று சீஷர்கள் கேள்விப்பட்டு, தாமதமில்லாமல் தங்களிடத்தில் வரவேண்டுமென்று சொல்லும்படி இரண்டு மனுஷரை அவனிடத்திற்கு அனுப்ப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யோப்பா பட்டணம் லித்தா ஊருக்குச் சமீபமானபடியினாலே, பேதுரு அவ்விடத்தில் இருக்கிறானென்று சீஷர்கள் கேள்விப்பட்டு, தாமதமில்லாமல் தங்களிடத்தில் வரவேண்டுமென்று சொல்லும்படி இரண்டு மனுஷரை அவனிடத்திற்கு அனுப்ப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ேதுரு எழுந்து, அவர்களுடனே கூடப்போனான். அவன் போய்ச் சேர்ந்தபொழுது, அவர்கள் அவனை மேல்வீட்டுக்கு அழைத்துக்கொண்டு போனார்கள். அப்பொழுது விதவைகளெல்லாரும் அழுது, தொற்காள் தங்களுடனே கூட இருக்கையில் செய்திருந்த அங்கிகளையும் வஸ்திரங்களையும் காண்பித்து, அவனைச் சூழ்ந்து நின்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ேதுரு எழுந்து, அவர்களுடனே கூடப்போனான். அவன் போய்ச் சேர்ந்தபொழுது, அவர்கள் அவனை மேல்வீட்டுக்கு அழைத்துக்கொண்டு போனார்கள். அப்பொழுது விதவைகளெல்லாரும் அழுது, தொற்காள் தங்களுடனே கூட இருக்கையில் செய்திருந்த அங்கிகளையும் வஸ்திரங்களையும் காண்பித்து, அவனைச் சூழ்ந்து நி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ேதுரு எழுந்து, அவர்களுடனே கூடப்போனான். அவன் போய்ச் சேர்ந்தபொழுது, அவர்கள் அவனை மேல்வீட்டுக்கு அழைத்துக்கொண்டு போனார்கள். அப்பொழுது விதவைகளெல்லாரும் அழுது, தொற்காள் தங்களுடனே கூட இருக்கையில் செய்திருந்த அங்கிகளையும் வஸ்திரங்களையும் காண்பித்து, அவனைச் சூழ்ந்து நின்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யூதேயா கலிலேயா சமாரியா நாடுகளிலெங்கும் சபைகள் சமாதானம் பெற்று, பக்திவிருத்தியடைந்து, கர்த்தருக்குப் பயப்படுகிற பயத்தோடும், பரிசுத்த ஆவியின் ஆறுதலோடும் நடந்து பெருகின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ேதுரு எல்லாரையும் வெளியே போகச்செய்து, முழங்காற்படியிட்டு ஜெபம்பண்ணி, பிரேதத்தின் புறமாய்த் திரும்பி: தபீத்தாளே, எழுந்திரு என்றான். அப்பொழுது அவள் தன் கண்களைத் திறந்து, பேதுருவைப் பார்த்து உட்கார்ந்த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ேதுரு எல்லாரையும் வெளியே போகச்செய்து, முழங்காற்படியிட்டு ஜெபம்பண்ணி, பிரேதத்தின் புறமாய்த் திரும்பி: தபீத்தாளே, எழுந்திரு என்றான். அப்பொழுது அவள் தன் கண்களைத் திறந்து, பேதுருவைப் பார்த்து உட்கார்ந்த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ன் அவளுக்குக் கைகொடுத்து, அவளை எழுந்திருக்கப்பண்ணி, பரிசுத்தவான்களையும் விதவைகளையும் அழைத்து, அவளை உயிருள்ளவளாக அவர்கள் முன் நிறுத்த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ன் அவளுக்குக் கைகொடுத்து, அவளை எழுந்திருக்கப்பண்ணி, பரிசுத்தவான்களையும் விதவைகளையும் அழைத்து, அவளை உயிருள்ளவளாக அவர்கள் முன் நிறுத்த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து யோப்பா பட்டணம் எங்கும் தெரியவந்தது. அப்பொழுது அநேகர் கர்த்தரிடத்தில் விசுவாசமுள்ளவர்களா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பின்பு அவன் யோப்பா பட்டணத்தில் தோல் பதனிடுகிறவனாகிய சீமோன் என்னும் ஒருவனிடத்தில் அநேகநாள் தங்கியிருந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் என்பவன் இன்னுங் கர்த்தருடைய சீஷரைப் பயமுறுத்திக் கொலை செய்யும்படி சீறிப் பிரதான ஆசாரியரிடத்திற்குப் போய்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் என்பவன் இன்னுங் கர்த்தருடைய சீஷரைப் பயமுறுத்திக் கொலை செய்யும்படி சீறிப் பிரதான ஆசாரியரிடத்திற்குப் போய்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ூதமார்க்கத்தாராகிய புருஷரையாகிலும் ஸ்திரீகளையாகிலும் தான் கண்டுபிடித்தால், அவர்களைக் கட்டி எருசலேமுக்குக் கொண்டுவரும்படி, தமஸ்குவிலுள்ள ஜெபஆலயங்களுக்கு நிருபங்களைக் கேட்டு வாங்க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ூதமார்க்கத்தாராகிய புருஷரையாகிலும் ஸ்திரீகளையாகிலும் தான் கண்டுபிடித்தால், அவர்களைக் கட்டி எருசலேமுக்குக் கொண்டுவரும்படி, தமஸ்குவிலுள்ள ஜெபஆலயங்களுக்கு நிருபங்களைக் கேட்டு வாங்க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யூதேயா கலிலேயா சமாரியா நாடுகளிலெங்கும் சபைகள் சமாதானம் பெற்று, பக்திவிருத்தியடைந்து, கர்த்தருக்குப் பயப்படுகிற பயத்தோடும், பரிசுத்த ஆவியின் ஆறுதலோடும் நடந்து பெருகின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பிரயாணமாய்ப் போய், தமஸ்குவுக்குச் சமீபித்தபோது சடிதியிலே வானத்திலிருந்து ஒரு ஒளி அவனைச் சுற்றிப் பிரகாசித்தது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பிரயாணமாய்ப் போய், தமஸ்குவுக்குச் சமீபித்தபோது சடிதியிலே வானத்திலிருந்து ஒரு ஒளி அவனைச் சுற்றிப் பிரகாசித்தது;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தரையிலே விழுந்தான். அப்பொழுது: சவுலே, சவுலே, நீ என்னை ஏன் துன்பப்படுத்துகிறாய் என்று தன்னுடனே சொல்லுகிற ஒரு சத்தத்தைக் கே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ஆண்டவரே, நீர் யார், என்றான். அதற்குக் கர்த்தர்: நீ துன்பப்படுத்துகிற இயேசு நானே, முள்ளில் உதைக்கிறது உனக்குக் கடினமாம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ஆண்டவரே, நீர் யார், என்றான். அதற்குக் கர்த்தர்: நீ துன்பப்படுத்துகிற இயேசு நானே, முள்ளில் உதைக்கிறது உனக்குக் கடினமாம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நடுங்கித் திகைத்து: ஆண்டவரே, நான் என்னசெய்யச் சித்தமாயிருக்கிறீர் என்றான். அதற்குக் கர்த்தர்: நீ எழுந்து, பட்டணத்துக்குள்ளே போ, நீ செய்யவேண்டியது அங்கே உனக்குச் சொல்லப்படும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நடுங்கித் திகைத்து: ஆண்டவரே, நான் என்னசெய்யச் சித்தமாயிருக்கிறீர் என்றான். அதற்குக் கர்த்தர்: நீ எழுந்து, பட்டணத்துக்குள்ளே போ, நீ செய்யவேண்டியது அங்கே உனக்குச் சொல்லப்படும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ுடனேகூடப் பிரயாணம்பண்ணின மனுஷர்கள் சத்தத்தைக் கேட்டும் ஒருவரையுங் காணாமல் பிரமித்து நி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வுல் தரையிலிருந்தெழுந்து, தன் கண்களைத் திறந்தபோது ஒருவரையுங் காணவில்லை. அப்பொழுது கைலாகு கொடுத்து, அவனைத் தமஸ்குவுக்குக் கூட்டிக்கொண்டுபோனார்கள்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வுல் தரையிலிருந்தெழுந்து, தன் கண்களைத் திறந்தபோது ஒருவரையுங் காணவில்லை. அப்பொழுது கைலாகு கொடுத்து, அவனைத் தமஸ்குவுக்குக் கூட்டிக்கொண்டுபோனார்கள்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ேதுரு போய் எல்லாரையும் சந்தித்துவருகையில், அவன் லித்தா ஊரிலே குடியிருக்கிற பரிசுத்தவான்களிடத்திற்கும் போ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மூன்று நாள் பார்வையில்லாதவனாய்ப் புசியாமலும் குடியாமலும் இருந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மஸ்குவிலே அனனியா என்னும்பேருள்ள ஒரு சீஷன் இருந்தான். அவனுக்குக் கர்த்தர் தரிசனமாகி: அனனியாவே, என்றார். அவன்: ஆண்டவரே, இதோ, அடியேன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மஸ்குவிலே அனனியா என்னும்பேருள்ள ஒரு சீஷன் இருந்தான். அவனுக்குக் கர்த்தர் தரிசனமாகி: அனனியாவே, என்றார். அவன்: ஆண்டவரே, இதோ, அடியேன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கர்த்தர்: நீ எழுந்து நேர்த்தெருவு என்னப்பட்ட தெருவுக்குப்போய், யூதாவின் வீட்டிலே தர்சுபட்டணத்தானாகிய சவுல் என்னும் பேருள்ள ஒருவனைத் தேடு; அவன் இப்பொழுது ஜெபம்பண்ணுகிறான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கர்த்தர்: நீ எழுந்து நேர்த்தெருவு என்னப்பட்ட தெருவுக்குப்போய், யூதாவின் வீட்டிலே தர்சுபட்டணத்தானாகிய சவுல் என்னும் பேருள்ள ஒருவனைத் தேடு; அவன் இப்பொழுது ஜெபம்பண்ணுகிறான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னனியா என்னும் பேருள்ள ஒருமனுஷன் தன்னிடத்தில் வரவும், தான் பார்வையடையவும்படி தன்மேல் கைவைக்கவும் தரிசனங்கண்டான்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னனியா என்னும் பேருள்ள ஒருமனுஷன் தன்னிடத்தில் வரவும், தான் பார்வையடையவும்படி தன்மேல் கைவைக்கவும் தரிசனங்கண்டான் என்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னனியா: ஆண்டவரே, இந்த மனுஷன் எருசலேமிலுள்ள உம்முடைய பரிசுத்தவான்களுக்கு எத்தனையோ பொல்லாங்குகளைச் செய்தானென்று அவனைக்குறித்து அநேகரால் கேள்விப்பட்டிருக்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னனியா: ஆண்டவரே, இந்த மனுஷன் எருசலேமிலுள்ள உம்முடைய பரிசுத்தவான்களுக்கு எத்தனையோ பொல்லாங்குகளைச் செய்தானென்று அவனைக்குறித்து அநேகரால் கேள்விப்பட்டிருக்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ங்கேயும் உம்முடைய நாமத்தைத் தொழுதுகொள்ளுகிற யாவரையுங் கட்டும்படி அவன் பிரதான ஆசாரியர்களால் அதிகாரம் பெற்றிருக்கிறா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ேதுரு போய் எல்லாரையும் சந்தித்துவருகையில், அவன் லித்தா ஊரிலே குடியிருக்கிற பரிசுத்தவான்களிடத்திற்கும் போ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க் கர்த்தர் நீ போ; அவன் புறஜாதிகளுக்கும் ராஜாக்களுக்கும் இஸ்ரவேல் புத்திரருக்கும் என்னுடைய நாமத்தை அறிவிக்கிறதற்காக நான் தெரிந்துகொண்ட பாத்திரமாயிருக்கி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க் கர்த்தர் நீ போ; அவன் புறஜாதிகளுக்கும் ராஜாக்களுக்கும் இஸ்ரவேல் புத்திரருக்கும் என்னுடைய நாமத்தை அறிவிக்கிறதற்காக நான் தெரிந்துகொண்ட பாத்திரமாயிருக்கி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என்னுடைய நாமத்தினிமித்தம் எவ்வளவாய்ப் பாடுபடவேண்டுமென்பதை நான் அவனுக்குக் காண்பிப்பேன்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னனியா போய், வீட்டுக்குள் பிரவேசித்து, அவன்மேல் கையை வைத்து சகோதரனாகிய சவுலே, நீ வந்தவழியிலே உனக்குத் தரிசனமான இயேசுவாகிய கர்த்தர், நீ பார்வையடையும்படிக்கும் பரிசுத்த ஆவியினால் நிரப்பப்படும்படிக்கும் என்னை அனுப்பினார்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னனியா போய், வீட்டுக்குள் பிரவேசித்து, அவன்மேல் கையை வைத்து சகோதரனாகிய சவுலே, நீ வந்தவழியிலே உனக்குத் தரிசனமான இயேசுவாகிய கர்த்தர், நீ பார்வையடையும்படிக்கும் பரிசுத்த ஆவியினால் நிரப்பப்படும்படிக்கும் என்னை அனுப்பினார்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னனியா போய், வீட்டுக்குள் பிரவேசித்து, அவன்மேல் கையை வைத்து சகோதரனாகிய சவுலே, நீ வந்தவழியிலே உனக்குத் தரிசனமான இயேசுவாகிய கர்த்தர், நீ பார்வையடையும்படிக்கும் பரிசுத்த ஆவியினால் நிரப்பப்படும்படிக்கும் என்னை அனுப்பினார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டனே அவன் கண்களிலிருந்து மீன் செதிள்கள் போன்றவைகள் விழுந்தது. அவன் பார்வையடைந்து, எழுந்திருந்து, ஞானஸ்நானம் பெற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டனே அவன் கண்களிலிருந்து மீன் செதிள்கள் போன்றவைகள் விழுந்தது. அவன் பார்வையடைந்து, எழுந்திருந்து, ஞானஸ்நானம் பெற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வன் போஜனம்பண்ணி பெலப்பட்டான். சவுல் தமஸ்குவிலுள்ள சீஷருடனே சிலநாள் இருந்து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வன் போஜனம்பண்ணி பெலப்பட்டான். சவுல் தமஸ்குவிலுள்ள சீஷருடனே சிலநாள் இருந்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ங்கே எட்டு வருஷமாய்க் கட்டிலின்மேல் திமிர்வாதமுள்ளவனாய்க் கிடந்த ஐனேயா என்னும் பேருள்ள ஒரு மனுஷனைக் கண்ட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மதமின்றி, கிறிஸ்து தேவனுடைய குமாரனென்று ஆலயங்களிலே பிரசங்கித்த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ேட்டவர்களெல்லாரும் ஆச்சரியப்பட்டு: எருசலேமில் இந்த நாமத்தைத் தொழுதுகொள்ளுகிறவர்களை நாசமாக்கி, இங்கேயும் அப்படிப்பட்டவர்களைக் கட்டிப் பிரதான ஆசாரியர்களிடத்திற்குக் கொண்டுபோகும்படி வந்தவன் இவனல்லவா என்ற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ேட்டவர்களெல்லாரும் ஆச்சரியப்பட்டு: எருசலேமில் இந்த நாமத்தைத் தொழுதுகொள்ளுகிறவர்களை நாசமாக்கி, இங்கேயும் அப்படிப்பட்டவர்களைக் கட்டிப் பிரதான ஆசாரியர்களிடத்திற்குக் கொண்டுபோகும்படி வந்தவன் இவனல்லவா என்ற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ேட்டவர்களெல்லாரும் ஆச்சரியப்பட்டு: எருசலேமில் இந்த நாமத்தைத் தொழுதுகொள்ளுகிறவர்களை நாசமாக்கி, இங்கேயும் அப்படிப்பட்டவர்களைக் கட்டிப் பிரதான ஆசாரியர்களிடத்திற்குக் கொண்டுபோகும்படி வந்தவன் இவனல்லவா என்ற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வுல் அதிகமாகத் திடன்கொண்டு, இவரே கிறிஸ்துவென்று திருஷ்டாந்தப்படுத்தி, தமஸ்குவில் குடியிருக்கிற யூதர்களைக் கலங்கப்பண்ணின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வுல் அதிகமாகத் திடன்கொண்டு, இவரே கிறிஸ்துவென்று திருஷ்டாந்தப்படுத்தி, தமஸ்குவில் குடியிருக்கிற யூதர்களைக் கலங்கப்பண்ணின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ேகநாள் சென்றபின்பு, யூதர்கள் அவனைக் கொலைசெய்யும்படி ஆலோசனை பண்ணின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ுடைய யோசனை சவுலுக்குத் தெரியவந்தது. அவனைக் கொலைசெய்யும்படி அவர்கள் இரவும் பகலும் கோட்டைவாசல்களைக் காத்துக்கொண்டிருந்த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ீஷர்கள் இராத்திரியிலே அவனைக் கூட்டிக்கொண்டுபோய், ஒரு கூடையிலே வைத்து, மதில்வழியாய் இறக்கிவிட்ட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வுல் எருசலேமுக்கு வந்து, சீஷருடனே சேர்ந்துகொள்ளப் பார்த்தான்; அவர்கள் அவனைச் சீஷனென்று நம்பாமல் எல்லாரும் அவனுக்குப் பயந்தி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ங்கே எட்டு வருஷமாய்க் கட்டிலின்மேல் திமிர்வாதமுள்ளவனாய்க் கிடந்த ஐனேயா என்னும் பேருள்ள ஒரு மனுஷனைக் கண்ட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வுல் எருசலேமுக்கு வந்து, சீஷருடனே சேர்ந்துகொள்ளப் பார்த்தான்; அவர்கள் அவனைச் சீஷனென்று நம்பாமல் எல்லாரும் அவனுக்குப் பயந்திருந்த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பர்னபா என்பவன் அவனைச் சேர்த்துக்கொண்டு, அப்போஸ்தலரிடத்தில் அழைத்துக்கொண்டுபோய், வழியிலே அவன் கர்த்தரைக் கண்ட விதத்தையும், அவர் அவனுடனே பேசினதையும், தமஸ்குவில் அவன் இயேசுவின் நாமத்தினாலே தைரியமாய்ப் பிரசங்கித்ததையும் அவர்களுக்கு விவரித்துச் சொன்ன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பர்னபா என்பவன் அவனைச் சேர்த்துக்கொண்டு, அப்போஸ்தலரிடத்தில் அழைத்துக்கொண்டுபோய், வழியிலே அவன் கர்த்தரைக் கண்ட விதத்தையும், அவர் அவனுடனே பேசினதையும், தமஸ்குவில் அவன் இயேசுவின் நாமத்தினாலே தைரியமாய்ப் பிரசங்கித்ததையும் அவர்களுக்கு விவரித்துச் சொன்ன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பர்னபா என்பவன் அவனைச் சேர்த்துக்கொண்டு, அப்போஸ்தலரிடத்தில் அழைத்துக்கொண்டுபோய், வழியிலே அவன் கர்த்தரைக் கண்ட விதத்தையும், அவர் அவனுடனே பேசினதையும், தமஸ்குவில் அவன் இயேசுவின் நாமத்தினாலே தைரியமாய்ப் பிரசங்கித்ததையும் அவர்களுக்கு விவரித்துச் சொன்ன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ன்பின்பு அவன் எருசலேமிலே அவர்களிடத்தில் போக்கும் வரத்துமாயிருந்து;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ர்த்தராகிய இயேசுவின் நாமத்தினாலே தைரியமாய்ப் பிரசங்கித்து, கிரேக்கருடனே பேசித் தர்க்கித்தான், அவர்களோ அவனைக் கொலைசெய்ய எத்தனம்பண்ணின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ர்த்தராகிய இயேசுவின் நாமத்தினாலே தைரியமாய்ப் பிரசங்கித்து, கிரேக்கருடனே பேசித் தர்க்கித்தான், அவர்களோ அவனைக் கொலைசெய்ய எத்தனம்பண்ணின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கோதரரோ அதை அறிந்து, அவனைச் செசுரியாவுக்கு அழைத்துக்கொண்டுபோய், தர்சுவுக்கு அனுப்பிவி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ேதுரு அவனைப் பார்த்து: ஐனேயாவே, இயேசுகிறிஸ்து உன்னைக் குணமாக்குகிறார்; நீ எழுந்து, உன் படுக்கையை நீயே போட்டுக்கொள் என்றான். உடனே அவன் எழுந்திர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ேதுரு அவனைப் பார்த்து: ஐனேயாவே, இயேசுகிறிஸ்து உன்னைக் குணமாக்குகிறார்; நீ எழுந்து, உன் படுக்கையை நீயே போட்டுக்கொள் என்றான். உடனே அவன் எழுந்திரு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all that dwelt at Lydda and Saron saw him, and turned 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Now there was at Joppa a certain disciple named Tabitha, which by interpretation is ca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rcas: this woman was full of good works and kind acts which she d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it came to pass in those days, that she was sick, and died: whom when they had washed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id her in an upper cha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forasmuch as Lydda was nigh to Joppa, and the disciples had heard that Peter was there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t unto him two men, desiring him that he would not delay to come 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Then Peter arose and went with them. When he was come, they brought him into the upper chamb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e widows stood by him weeping, and showing the coats and garments which Dorcas made, wh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was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n had the churches rest throughout all Judaea and Galilee and Samaria, and were edified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But Peter put them all forth, and kneeled down, and prayed; and turning him to the body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itha, arise. And she opened her eyes: and when she saw Peter, she sat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he gave her his hand, and lifted her up, and when he had called the saints and widow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sented her a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it was known throughout all Joppa; and many believed in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it came to pass, that he tarried many days in Joppa with one Simon a tann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Saul, yet breathing out threatenings and slaughter against the disciples of the Lord,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high pri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desired of him letters to Damascus to the synagogues, that if he found any of this w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ther they were men or women, he might bring them bound un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king in the fear of the Lord, and in the comfort of the Holy Spirit, were multipl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as he journeyed, he came near Damascus: and suddenly there shined round about him a l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heav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fell to the earth, and heard a voice saying unto him, Saul, Saul, why persecute you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said, Who are you, Lord? And the Lord said, I am Jesus whom you persecute: it is har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o kick against the pri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trembling and astonished said, Lord, what will you have me to do? And the Lord sai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rise, and go into the city, and it shall be told you what you must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men which journeyed with him stood speechless, hearing a voice, but seeing no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Saul arose from the earth; and when his eyes were opened, he saw no man: but they led him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nd, and brought him into Damasc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it came to pass, as Peter passed throughout all quarters, he came down also to the sai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was three days without sight, and neither did eat nor dri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re was a certain disciple at Damascus, named Ananias; and to him said the Lord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sion, Ananias. And he said, Behold, I am here,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Lord said unto him, Arise, and go into the street which is called Straight, and enqui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house of Judas for one called Saul, of Tarsus: for, behold, he pray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as seen in a vision a man named Ananias coming in, and putting his hand on him,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 receive his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Ananias answered, Lord, I have heard by many of this man, how much evil he has done 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nts at Jerusal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re he has authority from the chief priests to bind all that call on your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dwelt at Lydd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the Lord said unto him, Go your way: for he is a chosen vessel unto me, to bear my n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Gentiles, and kings, and the children of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I will show him how great things he must suffer for my name's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Ananias went his way, and entered into the house; and putting his hands on him said, Br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ul, the Lord, even Jesus, that appeared unto you in the way as you came, has sent me, tha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 receive your sight, and be filled with the Holy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mmediately there fell from his eyes as it had been scales: and he received sight forthwi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rose, and was baptiz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when he had received food, he was strengthened. Then was Saul certain days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ciples which were at Damasc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re he found a certain man named Aeneas, which had kept his bed eight years, and was sic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mmediately he preached Christ in the synagogues, that he is the Son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all that heard him were amazed, and said; Is not this he that destroyed them which called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name in Jerusalem, and came here for that intent, that he might bring them bound unto the chie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Saul increased the more in strength, and confounded the Jews which dwelt at Damascu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ving that this is very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after that many days were fulfilled, the Jews took counsel to kill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their laying await was known of Saul. And they watched the gates day and night to kill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the disciples took him by night, and let him down by the wall in a bask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when Saul was come to Jerusalem, he assayed to join himself to the disciples: but they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pals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afraid of him, and believed not that he was a disci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Barnabas took him, and brought him to the apostles, and declared unto them how he had s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in the way, and that he had spoken to him, and how he had preached boldly at Damascu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ame of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was with them coming in and going out at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he spoke boldly in the name of the Lord Jesus, and disputed against the Grecians: bu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nt about to slay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Which when the brethren knew, they brought him down to Caesarea, and sent him forth to Tar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Peter said unto him, Aeneas, Jesus Christ makes you whole: arise, and make your bed.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ose immediate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2026-06-21T07:43:13Z</dcterms:created>
  <dcterms:modified xsi:type="dcterms:W3CDTF">2026-06-21T07:43:13Z</dcterms:modified>
  <dc:title>அப்போஸ்தலர்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