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presProps" Target="presProps.xml"/>
  <Relationship Id="rId89" Type="http://schemas.openxmlformats.org/officeDocument/2006/relationships/viewProps" Target="viewProps.xml"/>
  <Relationship Id="rId9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said, Who are you, Lord? And the Lord said, I am Jesus whom you persecute: it is hard for you to kick against the prick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said, Who are you, Lord? And the Lord said, I am Jesus whom you persecute: it is hard for you to kick against the prick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trembling and astonished said, Lord, what will you have me to do? And the Lord said unto him, Arise, and go into the city, and it shall be told you what you must do.]]></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trembling and astonished said, Lord, what will you have me to do? And the Lord said unto him, Arise, and go into the city, and it shall be told you what you must do.]]></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men which journeyed with him stood speechless, hearing a voice, but seeing no ma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men which journeyed with him stood speechless, hearing a voice, but seeing no ma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Saul arose from the earth; and when his eyes were opened, he saw no man: but they led him by the hand, and brought him into Damascu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Saul arose from the earth; and when his eyes were opened, he saw no man: but they led him by the hand, and brought him into Damascu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he was three days without sight, and neither did eat nor drink.]]></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re was a certain disciple at Damascus, named Ananias; and to him said the Lord in a vision, Ananias. And he said, Behold, I am here, Lor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Saul, yet breathing out threatenings and slaughter against the disciples of the Lord, went unto the high pries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re was a certain disciple at Damascus, named Ananias; and to him said the Lord in a vision, Ananias. And he said, Behold, I am here, Lor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aid unto him, Arise, and go into the street which is called Straight, and enquire in the house of Judas for one called Saul, of Tarsus: for, behold, he pray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aid unto him, Arise, and go into the street which is called Straight, and enquire in the house of Judas for one called Saul, of Tarsus: for, behold, he pray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as seen in a vision a man named Ananias coming in, and putting his hand on him, that he might receive his sight.]]></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as seen in a vision a man named Ananias coming in, and putting his hand on him, that he might receive his sigh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Ananias answered, Lord, I have heard by many of this man, how much evil he has done to your saints at Jerusalem:]]></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Ananias answered, Lord, I have heard by many of this man, how much evil he has done to your saints at Jerusale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re he has authority from the chief priests to bind all that call on your nam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re he has authority from the chief priests to bind all that call on your nam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 Lord said unto him, Go your way: for he is a chosen vessel unto me, to bear my name before the Gentiles, and kings, and the children of Israel:]]></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Saul, yet breathing out threatenings and slaughter against the disciples of the Lord, went unto the high pries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 Lord said unto him, Go your way: for he is a chosen vessel unto me, to bear my name before the Gentiles, and kings, and the children of Israel:]]></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I will show him how great things he must suffer for my name's sak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Ananias went his way, and entered into the house; and putting his hands on him said, Brother Saul, the Lord, even Jesus, that appeared unto you in the way as you came, has sent me, that you might receive your sight, and be filled with the Holy Spiri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Ananias went his way, and entered into the house; and putting his hands on him said, Brother Saul, the Lord, even Jesus, that appeared unto you in the way as you came, has sent me, that you might receive your sight, and be filled with the Holy Spiri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Ananias went his way, and entered into the house; and putting his hands on him said, Brother Saul, the Lord, even Jesus, that appeared unto you in the way as you came, has sent me, that you might receive your sight, and be filled with the Holy Spiri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mmediately there fell from his eyes as it had been scales: and he received sight forthwith, and arose, and was baptize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mmediately there fell from his eyes as it had been scales: and he received sight forthwith, and arose, and was baptize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he had received food, he was strengthened. Then was Saul certain days with the disciples which were at Damascu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immediately he preached Christ in the synagogues, that he is the Son of Go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ut all that heard him were amazed, and said; Is not this he that destroyed them which called on this name in Jerusalem, and came here for that intent, that he might bring them bound unto the chief priest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desired of him letters to Damascus to the synagogues, that if he found any of this way, whether they were men or women, he might bring them bound unto Jerusale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ut all that heard him were amazed, and said; Is not this he that destroyed them which called on this name in Jerusalem, and came here for that intent, that he might bring them bound unto the chief priest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ut all that heard him were amazed, and said; Is not this he that destroyed them which called on this name in Jerusalem, and came here for that intent, that he might bring them bound unto the chief priest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Saul increased the more in strength, and confounded the Jews which dwelt at Damascus, proving that this is very Chris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Saul increased the more in strength, and confounded the Jews which dwelt at Damascus, proving that this is very Chris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after that many days were fulfilled, the Jews took counsel to kill him:]]></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their laying await was known of Saul. And they watched the gates day and night to kill him.]]></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their laying await was known of Saul. And they watched the gates day and night to kill him.]]></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the disciples took him by night, and let him down by the wall in a baske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the disciples took him by night, and let him down by the wall in a baske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when Saul was come to Jerusalem, he assayed to join himself to the disciples: but they were all afraid of him, and believed not that he was a discipl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desired of him letters to Damascus to the synagogues, that if he found any of this way, whether they were men or women, he might bring them bound unto Jerusale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when Saul was come to Jerusalem, he assayed to join himself to the disciples: but they were all afraid of him, and believed not that he was a discipl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Barnabas took him, and brought him to the apostles, and declared unto them how he had seen the Lord in the way, and that he had spoken to him, and how he had preached boldly at Damascus in the name of Jesus.]]></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Barnabas took him, and brought him to the apostles, and declared unto them how he had seen the Lord in the way, and that he had spoken to him, and how he had preached boldly at Damascus in the name of Jesu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Barnabas took him, and brought him to the apostles, and declared unto them how he had seen the Lord in the way, and that he had spoken to him, and how he had preached boldly at Damascus in the name of Jesu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he was with them coming in and going out at Jerusalem.]]></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he spoke boldly in the name of the Lord Jesus, and disputed against the Grecians: but they went about to slay him.]]></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he spoke boldly in the name of the Lord Jesus, and disputed against the Grecians: but they went about to slay him.]]></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ich when the brethren knew, they brought him down to Caesarea, and sent him forth to Tarsus.]]></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had the churches rest throughout all Judaea and Galilee and Samaria, and were edified; and walking in the fear of the Lord, and in the comfort of the Holy Spirit, were multiplie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had the churches rest throughout all Judaea and Galilee and Samaria, and were edified; and walking in the fear of the Lord, and in the comfort of the Holy Spirit, were multiplie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s he journeyed, he came near Damascus: and suddenly there shined round about him a light from heaven:]]></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it came to pass, as Peter passed throughout all quarters, he came down also to the saints which dwelt at Lydda.]]></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it came to pass, as Peter passed throughout all quarters, he came down also to the saints which dwelt at Lydda.]]></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re he found a certain man named Aeneas, which had kept his bed eight years, and was sick of the palsy.]]></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re he found a certain man named Aeneas, which had kept his bed eight years, and was sick of the palsy.]]></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Peter said unto him, Aeneas, Jesus Christ makes you whole: arise, and make your bed. And he arose immediately.]]></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Peter said unto him, Aeneas, Jesus Christ makes you whole: arise, and make your bed. And he arose immediately.]]></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all that dwelt at Lydda and Saron saw him, and turned to the Lord.]]></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Now there was at Joppa a certain disciple named Tabitha, which by interpretation is called Dorcas: this woman was full of good works and kind acts which she di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Now there was at Joppa a certain disciple named Tabitha, which by interpretation is called Dorcas: this woman was full of good works and kind acts which she di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it came to pass in those days, that she was sick, and died: whom when they had washed, they laid her in an upper chamber.]]></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s he journeyed, he came near Damascus: and suddenly there shined round about him a light from heaven:]]></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it came to pass in those days, that she was sick, and died: whom when they had washed, they laid her in an upper chamber.]]></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forasmuch as Lydda was nigh to Joppa, and the disciples had heard that Peter was there, they sent unto him two men, desiring him that he would not delay to come to them.]]></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forasmuch as Lydda was nigh to Joppa, and the disciples had heard that Peter was there, they sent unto him two men, desiring him that he would not delay to come to them.]]></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forasmuch as Lydda was nigh to Joppa, and the disciples had heard that Peter was there, they sent unto him two men, desiring him that he would not delay to come to them.]]></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Then Peter arose and went with them. When he was come, they brought him into the upper chamber: and all the widows stood by him weeping, and showing the coats and garments which Dorcas made, while she was with them.]]></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Then Peter arose and went with them. When he was come, they brought him into the upper chamber: and all the widows stood by him weeping, and showing the coats and garments which Dorcas made, while she was with them.]]></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Then Peter arose and went with them. When he was come, they brought him into the upper chamber: and all the widows stood by him weeping, and showing the coats and garments which Dorcas made, while she was with them.]]></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But Peter put them all forth, and kneeled down, and prayed; and turning him to the body said, Tabitha, arise. And she opened her eyes: and when she saw Peter, she sat up.]]></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But Peter put them all forth, and kneeled down, and prayed; and turning him to the body said, Tabitha, arise. And she opened her eyes: and when she saw Peter, she sat up.]]></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But Peter put them all forth, and kneeled down, and prayed; and turning him to the body said, Tabitha, arise. And she opened her eyes: and when she saw Peter, she sat up.]]></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e fell to the earth, and heard a voice saying unto him, Saul, Saul, why persecute you me?]]></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he gave her his hand, and lifted her up, and when he had called the saints and widows, presented her alive.]]></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he gave her his hand, and lifted her up, and when he had called the saints and widows, presented her alive.]]></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it was known throughout all Joppa; and many believed in the Lord.]]></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it was known throughout all Joppa; and many believed in the Lord.]]></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it came to pass, that he tarried many days in Joppa with one Simon a tanner.]]></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it came to pass, that he tarried many days in Joppa with one Simon a tanner.]]></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e fell to the earth, and heard a voice saying unto him, Saul, Saul, why persecute you m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9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அப்போஸ்தலர் : 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தற்கு அவன்: ஆண்டவரே, நீர் யார், என்றான். அதற்குக் கர்த்தர்: நீ துன்பப்படுத்துகிற இயேசு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ள்ளில் உதைக்கிறது உனக்குக் கடினமா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ன் நடுங்கித் திகைத்து: ஆண்டவரே, நான் என்னசெய்யச் சித்தமாயிருக்கிறீர் என்றான். அதற்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நீ எழுந்து, பட்டணத்துக்குள்ளே போ, நீ செய்யவேண்டியது அங்கே உனக்குச் சொல்லப்படு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டனேகூடப் பிரயாணம்பண்ணின மனுஷர்கள் சத்தத்தைக் கேட்டும் ஒருவரையுங் காணாமல் பிரமி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சவுல் தரையிலிருந்தெழுந்து, தன் கண்களைத் திறந்தபோது ஒருவரையுங் காணவில்லை. அப்பொழுது கை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 அவனைத் தமஸ்குவுக்குக் கூட்டிக்கொண்டு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ன் மூன்று நாள் பார்வையில்லாதவனாய்ப் புசியாமலும் குடியாமலும் இ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தமஸ்குவிலே அனனியா என்னும்பேருள்ள ஒரு சீஷன் இருந்தான். அவனுக்குக் கர்த்தர் தரிசனமாகி: அனனியா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சவுல் என்பவன் இன்னுங் கர்த்தருடைய சீஷரைப் பயமுறுத்திக் கொலை செய்யும்படி சீறிப் பிர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 அவன்: ஆண்டவரே, இதோ, அடியே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கர்த்தர்: நீ எழுந்து நேர்த்தெருவு என்னப்பட்ட தெருவுக்குப்போய், யூதாவின் வீ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சுபட்டணத்தானாகிய சவுல் என்னும் பேருள்ள ஒருவனைத் தேடு; அவன் இப்பொழுது ஜெபம்பண்ணு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னனியா என்னும் பேருள்ள ஒருமனுஷன் தன்னிடத்தில் வரவும், தான் பார்வையடையவும்படி தன்மேல் கைவை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சனங்கண்டா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தற்கு அனனியா: ஆண்டவரே, இந்த மனுஷன் எருசலேமிலுள்ள உம்முடைய பரிசுத்தவான்களுக்கு எத்த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லாங்குகளைச் செய்தானென்று அவனைக்குறித்து அநேகரால் கேள்விப்பட்டி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ங்கேயும் உம்முடைய நாமத்தைத் தொழுதுகொள்ளுகிற யாவரையுங் கட்டும்படி அவன் பிரதான ஆசாரியர்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ரம் பெற்றிருக்கிறா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தற்குக் கர்த்தர் நீ போ; அவன் புறஜாதிகளுக்கும் ராஜாக்களுக்கும் இஸ்ரவேல் புத்திரருக்கும் என்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யரிடத்திற்குப்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த்தை அறிவிக்கிறதற்காக நான் தெரிந்துகொண்ட பாத்திரமாயி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ன் என்னுடைய நாமத்தினிமித்தம் எவ்வளவாய்ப் பாடுபடவேண்டுமென்பதை நான் அவனுக்குக் காண்பி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ழுது அனனியா போய், வீட்டுக்குள் பிரவேசித்து, அவன்மேல் கையை வைத்து சகோதரனாகிய சவுலே,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வழியிலே உனக்குத் தரிசனமான இயேசுவாகிய கர்த்தர், நீ பார்வையடையும்படிக்கும் பரிசுத்த ஆவி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ப்பப்படும்படிக்கும் என்னை அனுப்பினா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டனே அவன் கண்களிலிருந்து மீன் செதிள்கள் போன்றவைகள் விழுந்தது. அவன் பார்வையடைந்து, எழுந்தி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ஞானஸ்நானம் பெற்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ன்பு அவன் போஜனம்பண்ணி பெலப்பட்டான். சவுல் தமஸ்குவிலுள்ள சீஷருடனே சிலநாள் இ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தாமதமின்றி, கிறிஸ்து தேவனுடைய குமாரனென்று ஆலயங்களிலே பிரசங்கி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கேட்டவர்களெல்லாரும் ஆச்சரியப்பட்டு: எருசலேமில் இந்த நாமத்தைத் தொழுதுகொள்ளுகிறவர்களை நாச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யூதமார்க்கத்தாராகிய புருஷரையாகிலும் ஸ்திரீகளையாகிலும் தான் கண்டுபிடித்தால், அவர்களைக் 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ங்கேயும் அப்படிப்பட்டவர்களைக் கட்டிப் பிரதான ஆசாரியர்களிடத்திற்குக் கொண்டுபோகும்படி வந்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னல்லவா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சவுல் அதிகமாகத் திடன்கொண்டு, இவரே கிறிஸ்துவென்று திருஷ்டாந்தப்படுத்தி, தமஸ்குவில் குடியி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களைக் கலங்கப்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நேகநாள் சென்றபின்பு, யூதர்கள் அவனைக் கொலைசெய்யும்படி ஆலோசனை 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வர்களுடைய யோசனை சவுலுக்குத் தெரியவந்தது. அவனைக் கொலைசெய்யும்படி அவர்கள் இரவும் ப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வாசல்களைக் காத்துக்கொண்டி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சீஷர்கள் இராத்திரியிலே அவனைக் கூட்டிக்கொண்டுபோய், ஒரு கூடையிலே வைத்து, மதில்வழி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றக்கி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சவுல் எருசலேமுக்கு வந்து, சீஷருடனே சேர்ந்துகொள்ளப் பார்த்தான்; அவர்கள் அவனைச் சீஷனென்று நம்பா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ருசலேமுக்குக் கொண்டுவரும்படி, தமஸ்குவிலுள்ள ஜெபஆலயங்களுக்கு நிருபங்களைக் கேட்டு வாங்கி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ரும் அவனுக்குப் பயந்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ப்பொழுது பர்னபா என்பவன் அவனைச் சேர்த்துக்கொண்டு, அப்போஸ்தலரிடத்தில் அழைத்துக்கொண்டு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யிலே அவன் கர்த்தரைக் கண்ட விதத்தையும், அவர் அவனுடனே பேசினதையும், தமஸ்குவில் அவன் இயேசு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த்தினாலே தைரியமாய்ப் பிரசங்கித்ததையும் அவர்களுக்கு விவரித்து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தன்பின்பு அவன் எருசலேமிலே அவர்களிடத்தில் போக்கும் வரத்துமா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கர்த்தராகிய இயேசுவின் நாமத்தினாலே தைரியமாய்ப் பிரசங்கித்து, கிரேக்கருடனே பேசித் தர்க்கி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அவனைக் கொலைசெய்ய எத்தன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சகோதரரோ அதை அறிந்து, அவனைச் செசுரியாவுக்கு அழைத்துக்கொண்டுபோய், தர்சுவுக்கு அனுப்பி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ப்பொழுது யூதேயா கலிலேயா சமாரியா நாடுகளிலெங்கும் சபைகள் சமாதானம் பெற்று, பக்திவிருத்திய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ப் பயப்படுகிற பயத்தோடும், பரிசுத்த ஆவியின் ஆறுதலோடும் நடந்து பெரு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ன் பிரயாணமாய்ப் போய், தமஸ்குவுக்குச் சமீபித்தபோது சடிதியிலே வானத்திலிருந்து ஒரு ஒளி அவனை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பேதுரு போய் எல்லாரையும் சந்தித்துவருகையில், அவன் லித்தா ஊரிலே குடியி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வான்களிடத்திற்கும்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ங்கே எட்டு வருஷமாய்க் கட்டிலின்மேல் திமிர்வாதமுள்ளவனாய்க் கிடந்த ஐனேயா என்னும் பேருள்ள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ஷனைக் 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பேதுரு அவனைப் பார்த்து: ஐனேயாவே, இயேசுகிறிஸ்து உன்னைக் குணமாக்குகிறார்; நீ எழுந்து,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யை நீயே போட்டுக்கொள் என்றான். உடனே அவன் எழுந்தி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லித்தாவிலும் சாரோனிலும் குடியிருந்தவர்களெல்லாரும் அவனைக் கண்டு, கர்த்தரிடத்தில் திரும்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யோப்பா பட்டணத்தில் கிரேக்குப்பாஷையிலே தொற்காள் என்று அர்த்தங்கொள்ளும் தபீத்தாள் என்னும் பே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சீஷி இருந்தாள்; அவள் நற்கிரியைகளையும் தருமங்களையும் மிகுதியாய்ச் செய்துகொண்டுவந்தா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ந்நாட்களில் அவள் வியாதிப்பட்டு மரணமடைந்தாள். அவளைக் குளிப்பாட்டி, மேல்வீ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றிப் பிரகாசி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யோப்பா பட்டணம் லித்தா ஊருக்குச் சமீபமானபடியினாலே, பேதுரு அவ்விடத்தில் இருக்கிறானென்று சீஷ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விப்பட்டு, தாமதமில்லாமல் தங்களிடத்தில் வரவேண்டுமென்று சொல்லும்படி இரண்டு மனுஷரை அவனிடத்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பேதுரு எழுந்து, அவர்களுடனே கூடப்போனான். அவன் போய்ச் சேர்ந்தபொழுது, அவர்கள் அவனை மேல்வீட்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த்துக்கொண்டு போனார்கள். அப்பொழுது விதவைகளெல்லாரும் அழுது, தொற்காள் தங்களுடனே கூட இருக்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ருந்த அங்கிகளையும் வஸ்திரங்களையும் காண்பித்து, அவனைச் சூழ்ந்து நி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பேதுரு எல்லாரையும் வெளியே போகச்செய்து, முழங்காற்படியிட்டு ஜெபம்பண்ணி, பிரேதத்தின் புறமா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 தபீத்தாளே, எழுந்திரு என்றான். அப்பொழுது அவள் தன் கண்களைத் திறந்து, பேதுருவைப் 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கார்ந்தா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ன் தரையிலே விழுந்தான். அப்பொழுது: சவுலே, சவுலே, நீ என்னை ஏன் துன்பப்படுத்துகிறாய்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அவன் அவளுக்குக் கைகொடுத்து, அவளை எழுந்திருக்கப்பண்ணி, பரிசுத்தவான்களையும் விதவைகளையும் அழை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ளை உயிருள்ளவளாக அவர்கள் முன் நிறு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இது யோப்பா பட்டணம் எங்கும் தெரியவந்தது. அப்பொழுது அநேகர் கர்த்தரி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வாசமுள்ளவர்களா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பின்பு அவன் யோப்பா பட்டணத்தில் தோல் பதனிடுகிறவனாகிய சீமோன் என்னும் ஒருவனிடத்தில் அநேகநா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னுடனே சொல்லுகிற ஒரு சத்தத்தைக் 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9]]></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2026-09-16T19:45:24Z</dcterms:created>
  <dcterms:modified xsi:type="dcterms:W3CDTF">2026-09-16T19:45:24Z</dcterms:modified>
  <dc:title>அப்போஸ்தலர் : 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