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spirit, soul, and body, 
Jesus, I give to Thee, 
A consecrated offering, 
Thine evermore to be. 
My all is on the altar ; 
Lord, I am all Thine own ; 
Oh, may my faith ne'er falter ! 
Lord, keep me Thine alo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Jesus, mighty Saviour ! 
I trust in Thy great name, 
I look for Thy salvation, 
Thy promise now I claim. 
Now, Lord, I yield my members, 
From sin's dominion free, 
For warfare and for triumph, 
As weapons unto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blissful self-surrender, 
To live, my Lord, by Thee ! 
Now, Son of God, my Saviour, 
Live out Thy life in me. 
I'm Thine, O blessed Jesus, 
Washed in Thy precious blood, 
Sealed by Thy Holy Spirit, 
A sacrifice to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2026-07-30T13:02:39Z</dcterms:created>
  <dcterms:modified xsi:type="dcterms:W3CDTF">2026-07-30T13:02:39Z</dcterms:modified>
  <dc:title>Hymn : 637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