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வின் கோட்டையை தகர்த்தெரிய
யூதா முதலில் செல்லட்டுமே
நம் தேசத்தின் நுகத்தை உடைத்தெரிய
துதிக்கும் வீரர் எழும்பட்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ாவின் செங்கோல்
துதியின் ஆளுகை
நம் தேவனின் ராஜ்யம்
என்றும் துதியின் ராஜ்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ாவே நீ எழுந்து துதி
தேவ சமூகம் உன்னோடுதான்
துதிப்பதற்கே நீ அழைக்கப்பட்டாய்
துதி அபிஷேகம் உன்னோடு த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ூதாவே நீ சகோதரரால் 
புகழப்படுவாய் என்றும்
உன் கரமும் சத்துருவின் 
பிடரியின் மேல் இருக்க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த்தின் தேவனவர்
உன்னை விட்டு நீங்கமாட்டார்
ஜாதிகளும் ஜனங்களுமே
உன்னிடத்தில் சேர்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2026-07-30T21:41:20Z</dcterms:created>
  <dcterms:modified xsi:type="dcterms:W3CDTF">2026-07-30T21:41:20Z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