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them over again to me, 
Wonderful words of Life ! 
Let me more of their beauty see, 
Wonderful words of Life ! 
Words of life and beauty, 
Teach me faith and dut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words ! wonderful words ! 
Wonderful words of Lif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rist, the blessed One, gives to all 
Wonderful words of Life ! 
Sinner, list to the loving call, 
Wonderful words of Life ! 
All so freely given, 
Wooing us to heave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weetly echo the gospel call I 
Wonderful words of Life ! 
Offer pardon and peace to all ! 
Wonderful words of Life ! 
Jesus, only Saviour, 
Sanctify for ev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2026-09-08T09:48:46Z</dcterms:created>
  <dcterms:modified xsi:type="dcterms:W3CDTF">2026-09-08T09:48:46Z</dcterms:modified>
  <dc:title>Hymn : 357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